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40"/>
  </p:notesMasterIdLst>
  <p:handoutMasterIdLst>
    <p:handoutMasterId r:id="rId41"/>
  </p:handoutMasterIdLst>
  <p:sldIdLst>
    <p:sldId id="256" r:id="rId5"/>
    <p:sldId id="277" r:id="rId6"/>
    <p:sldId id="261" r:id="rId7"/>
    <p:sldId id="262" r:id="rId8"/>
    <p:sldId id="289" r:id="rId9"/>
    <p:sldId id="264" r:id="rId10"/>
    <p:sldId id="258" r:id="rId11"/>
    <p:sldId id="278" r:id="rId12"/>
    <p:sldId id="266" r:id="rId13"/>
    <p:sldId id="292" r:id="rId14"/>
    <p:sldId id="268" r:id="rId15"/>
    <p:sldId id="280" r:id="rId16"/>
    <p:sldId id="270" r:id="rId17"/>
    <p:sldId id="293" r:id="rId18"/>
    <p:sldId id="294" r:id="rId19"/>
    <p:sldId id="260" r:id="rId20"/>
    <p:sldId id="282" r:id="rId21"/>
    <p:sldId id="283" r:id="rId22"/>
    <p:sldId id="307" r:id="rId23"/>
    <p:sldId id="308" r:id="rId24"/>
    <p:sldId id="290" r:id="rId25"/>
    <p:sldId id="275" r:id="rId26"/>
    <p:sldId id="296" r:id="rId27"/>
    <p:sldId id="297" r:id="rId28"/>
    <p:sldId id="298" r:id="rId29"/>
    <p:sldId id="299" r:id="rId30"/>
    <p:sldId id="300" r:id="rId31"/>
    <p:sldId id="301" r:id="rId32"/>
    <p:sldId id="302" r:id="rId33"/>
    <p:sldId id="303" r:id="rId34"/>
    <p:sldId id="304" r:id="rId35"/>
    <p:sldId id="305" r:id="rId36"/>
    <p:sldId id="306" r:id="rId37"/>
    <p:sldId id="295" r:id="rId38"/>
    <p:sldId id="27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09" autoAdjust="0"/>
  </p:normalViewPr>
  <p:slideViewPr>
    <p:cSldViewPr snapToGrid="0">
      <p:cViewPr varScale="1">
        <p:scale>
          <a:sx n="82" d="100"/>
          <a:sy n="82" d="100"/>
        </p:scale>
        <p:origin x="720" y="7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xay thakor" userId="eba4aacd9d8a480b" providerId="LiveId" clId="{1EA8A4CF-F6C0-4BFF-9886-5E500C7CFF71}"/>
    <pc:docChg chg="undo custSel addSld modSld">
      <pc:chgData name="axay thakor" userId="eba4aacd9d8a480b" providerId="LiveId" clId="{1EA8A4CF-F6C0-4BFF-9886-5E500C7CFF71}" dt="2025-04-03T15:35:34.181" v="681" actId="478"/>
      <pc:docMkLst>
        <pc:docMk/>
      </pc:docMkLst>
      <pc:sldChg chg="addSp delSp modSp mod">
        <pc:chgData name="axay thakor" userId="eba4aacd9d8a480b" providerId="LiveId" clId="{1EA8A4CF-F6C0-4BFF-9886-5E500C7CFF71}" dt="2025-04-03T14:30:29.399" v="220" actId="1076"/>
        <pc:sldMkLst>
          <pc:docMk/>
          <pc:sldMk cId="566997565" sldId="260"/>
        </pc:sldMkLst>
        <pc:spChg chg="del">
          <ac:chgData name="axay thakor" userId="eba4aacd9d8a480b" providerId="LiveId" clId="{1EA8A4CF-F6C0-4BFF-9886-5E500C7CFF71}" dt="2025-04-03T14:28:18.608" v="191" actId="478"/>
          <ac:spMkLst>
            <pc:docMk/>
            <pc:sldMk cId="566997565" sldId="260"/>
            <ac:spMk id="2" creationId="{063B6BDC-0568-466F-91ED-52067B366C6A}"/>
          </ac:spMkLst>
        </pc:spChg>
        <pc:spChg chg="del">
          <ac:chgData name="axay thakor" userId="eba4aacd9d8a480b" providerId="LiveId" clId="{1EA8A4CF-F6C0-4BFF-9886-5E500C7CFF71}" dt="2025-04-03T14:28:18.608" v="191" actId="478"/>
          <ac:spMkLst>
            <pc:docMk/>
            <pc:sldMk cId="566997565" sldId="260"/>
            <ac:spMk id="3" creationId="{67A559BE-816C-475D-9ADA-DDFDF14A41D4}"/>
          </ac:spMkLst>
        </pc:spChg>
        <pc:spChg chg="del">
          <ac:chgData name="axay thakor" userId="eba4aacd9d8a480b" providerId="LiveId" clId="{1EA8A4CF-F6C0-4BFF-9886-5E500C7CFF71}" dt="2025-04-03T14:28:18.608" v="191" actId="478"/>
          <ac:spMkLst>
            <pc:docMk/>
            <pc:sldMk cId="566997565" sldId="260"/>
            <ac:spMk id="4" creationId="{A8597536-70D1-46C0-A2A2-51A6BB21DB20}"/>
          </ac:spMkLst>
        </pc:spChg>
        <pc:spChg chg="add del mod">
          <ac:chgData name="axay thakor" userId="eba4aacd9d8a480b" providerId="LiveId" clId="{1EA8A4CF-F6C0-4BFF-9886-5E500C7CFF71}" dt="2025-04-03T14:28:20.223" v="192" actId="478"/>
          <ac:spMkLst>
            <pc:docMk/>
            <pc:sldMk cId="566997565" sldId="260"/>
            <ac:spMk id="6" creationId="{A4755DF6-A73F-9F32-810C-79530E298504}"/>
          </ac:spMkLst>
        </pc:spChg>
        <pc:spChg chg="add del mod">
          <ac:chgData name="axay thakor" userId="eba4aacd9d8a480b" providerId="LiveId" clId="{1EA8A4CF-F6C0-4BFF-9886-5E500C7CFF71}" dt="2025-04-03T14:28:20.223" v="192" actId="478"/>
          <ac:spMkLst>
            <pc:docMk/>
            <pc:sldMk cId="566997565" sldId="260"/>
            <ac:spMk id="8" creationId="{096C5EF8-2738-2360-883B-5E197FAC3609}"/>
          </ac:spMkLst>
        </pc:spChg>
        <pc:spChg chg="add mod">
          <ac:chgData name="axay thakor" userId="eba4aacd9d8a480b" providerId="LiveId" clId="{1EA8A4CF-F6C0-4BFF-9886-5E500C7CFF71}" dt="2025-04-03T14:29:05.800" v="196" actId="14100"/>
          <ac:spMkLst>
            <pc:docMk/>
            <pc:sldMk cId="566997565" sldId="260"/>
            <ac:spMk id="9" creationId="{A0FA3736-AB1B-4631-A2AF-A3E1AD23781C}"/>
          </ac:spMkLst>
        </pc:spChg>
        <pc:spChg chg="add mod">
          <ac:chgData name="axay thakor" userId="eba4aacd9d8a480b" providerId="LiveId" clId="{1EA8A4CF-F6C0-4BFF-9886-5E500C7CFF71}" dt="2025-04-03T14:30:29.399" v="220" actId="1076"/>
          <ac:spMkLst>
            <pc:docMk/>
            <pc:sldMk cId="566997565" sldId="260"/>
            <ac:spMk id="10" creationId="{5EBD1C99-7ADC-C85F-0427-8B2417665EC6}"/>
          </ac:spMkLst>
        </pc:spChg>
        <pc:spChg chg="del">
          <ac:chgData name="axay thakor" userId="eba4aacd9d8a480b" providerId="LiveId" clId="{1EA8A4CF-F6C0-4BFF-9886-5E500C7CFF71}" dt="2025-04-03T14:28:18.608" v="191" actId="478"/>
          <ac:spMkLst>
            <pc:docMk/>
            <pc:sldMk cId="566997565" sldId="260"/>
            <ac:spMk id="11" creationId="{B1B29E87-9C2C-400B-834D-4E4BD6E944D0}"/>
          </ac:spMkLst>
        </pc:spChg>
        <pc:graphicFrameChg chg="del modGraphic">
          <ac:chgData name="axay thakor" userId="eba4aacd9d8a480b" providerId="LiveId" clId="{1EA8A4CF-F6C0-4BFF-9886-5E500C7CFF71}" dt="2025-04-03T14:28:18.608" v="191" actId="478"/>
          <ac:graphicFrameMkLst>
            <pc:docMk/>
            <pc:sldMk cId="566997565" sldId="260"/>
            <ac:graphicFrameMk id="17" creationId="{D6E90A56-AF21-45DC-A08C-27875260C7CB}"/>
          </ac:graphicFrameMkLst>
        </pc:graphicFrameChg>
        <pc:picChg chg="add mod">
          <ac:chgData name="axay thakor" userId="eba4aacd9d8a480b" providerId="LiveId" clId="{1EA8A4CF-F6C0-4BFF-9886-5E500C7CFF71}" dt="2025-04-03T14:30:23.757" v="219" actId="1076"/>
          <ac:picMkLst>
            <pc:docMk/>
            <pc:sldMk cId="566997565" sldId="260"/>
            <ac:picMk id="4097" creationId="{89FCF949-EED4-26AC-6937-98264CD34646}"/>
          </ac:picMkLst>
        </pc:picChg>
        <pc:picChg chg="add mod">
          <ac:chgData name="axay thakor" userId="eba4aacd9d8a480b" providerId="LiveId" clId="{1EA8A4CF-F6C0-4BFF-9886-5E500C7CFF71}" dt="2025-04-03T14:29:48.168" v="213" actId="1035"/>
          <ac:picMkLst>
            <pc:docMk/>
            <pc:sldMk cId="566997565" sldId="260"/>
            <ac:picMk id="4098" creationId="{D02FCA7E-28C6-B088-4FCA-69CA4AC0B32E}"/>
          </ac:picMkLst>
        </pc:picChg>
        <pc:picChg chg="add mod">
          <ac:chgData name="axay thakor" userId="eba4aacd9d8a480b" providerId="LiveId" clId="{1EA8A4CF-F6C0-4BFF-9886-5E500C7CFF71}" dt="2025-04-03T14:30:01.889" v="217" actId="1076"/>
          <ac:picMkLst>
            <pc:docMk/>
            <pc:sldMk cId="566997565" sldId="260"/>
            <ac:picMk id="4099" creationId="{01011583-AF12-F962-ACC3-433EFA3DB8EF}"/>
          </ac:picMkLst>
        </pc:picChg>
      </pc:sldChg>
      <pc:sldChg chg="addSp delSp modSp mod">
        <pc:chgData name="axay thakor" userId="eba4aacd9d8a480b" providerId="LiveId" clId="{1EA8A4CF-F6C0-4BFF-9886-5E500C7CFF71}" dt="2025-04-03T14:19:28.478" v="67" actId="14100"/>
        <pc:sldMkLst>
          <pc:docMk/>
          <pc:sldMk cId="2121178069" sldId="266"/>
        </pc:sldMkLst>
        <pc:spChg chg="del">
          <ac:chgData name="axay thakor" userId="eba4aacd9d8a480b" providerId="LiveId" clId="{1EA8A4CF-F6C0-4BFF-9886-5E500C7CFF71}" dt="2025-04-03T14:17:26.458" v="45" actId="478"/>
          <ac:spMkLst>
            <pc:docMk/>
            <pc:sldMk cId="2121178069" sldId="266"/>
            <ac:spMk id="2" creationId="{5CE54ABB-4929-4810-950B-2DAEA0A5BAB4}"/>
          </ac:spMkLst>
        </pc:spChg>
        <pc:spChg chg="del">
          <ac:chgData name="axay thakor" userId="eba4aacd9d8a480b" providerId="LiveId" clId="{1EA8A4CF-F6C0-4BFF-9886-5E500C7CFF71}" dt="2025-04-03T14:17:26.458" v="45" actId="478"/>
          <ac:spMkLst>
            <pc:docMk/>
            <pc:sldMk cId="2121178069" sldId="266"/>
            <ac:spMk id="3" creationId="{D5E1C399-8F48-44F5-9461-3C89866D4CE1}"/>
          </ac:spMkLst>
        </pc:spChg>
        <pc:spChg chg="del">
          <ac:chgData name="axay thakor" userId="eba4aacd9d8a480b" providerId="LiveId" clId="{1EA8A4CF-F6C0-4BFF-9886-5E500C7CFF71}" dt="2025-04-03T14:17:26.458" v="45" actId="478"/>
          <ac:spMkLst>
            <pc:docMk/>
            <pc:sldMk cId="2121178069" sldId="266"/>
            <ac:spMk id="4" creationId="{A112B089-A8F9-45B1-BE6E-EAC10163F082}"/>
          </ac:spMkLst>
        </pc:spChg>
        <pc:spChg chg="del">
          <ac:chgData name="axay thakor" userId="eba4aacd9d8a480b" providerId="LiveId" clId="{1EA8A4CF-F6C0-4BFF-9886-5E500C7CFF71}" dt="2025-04-03T14:17:26.458" v="45" actId="478"/>
          <ac:spMkLst>
            <pc:docMk/>
            <pc:sldMk cId="2121178069" sldId="266"/>
            <ac:spMk id="5" creationId="{CF515C5D-2CDB-4E66-B2B8-1451BC44247F}"/>
          </ac:spMkLst>
        </pc:spChg>
        <pc:spChg chg="del">
          <ac:chgData name="axay thakor" userId="eba4aacd9d8a480b" providerId="LiveId" clId="{1EA8A4CF-F6C0-4BFF-9886-5E500C7CFF71}" dt="2025-04-03T14:17:26.458" v="45" actId="478"/>
          <ac:spMkLst>
            <pc:docMk/>
            <pc:sldMk cId="2121178069" sldId="266"/>
            <ac:spMk id="6" creationId="{0FE22F9B-4BF8-41DC-8F1C-836B546E59AD}"/>
          </ac:spMkLst>
        </pc:spChg>
        <pc:spChg chg="del">
          <ac:chgData name="axay thakor" userId="eba4aacd9d8a480b" providerId="LiveId" clId="{1EA8A4CF-F6C0-4BFF-9886-5E500C7CFF71}" dt="2025-04-03T14:17:26.458" v="45" actId="478"/>
          <ac:spMkLst>
            <pc:docMk/>
            <pc:sldMk cId="2121178069" sldId="266"/>
            <ac:spMk id="7" creationId="{6B35F89A-6CDF-41F7-BD87-18B45BD7330B}"/>
          </ac:spMkLst>
        </pc:spChg>
        <pc:spChg chg="del">
          <ac:chgData name="axay thakor" userId="eba4aacd9d8a480b" providerId="LiveId" clId="{1EA8A4CF-F6C0-4BFF-9886-5E500C7CFF71}" dt="2025-04-03T14:17:26.458" v="45" actId="478"/>
          <ac:spMkLst>
            <pc:docMk/>
            <pc:sldMk cId="2121178069" sldId="266"/>
            <ac:spMk id="8" creationId="{E92B9716-8D44-4864-8986-720957B34362}"/>
          </ac:spMkLst>
        </pc:spChg>
        <pc:spChg chg="del">
          <ac:chgData name="axay thakor" userId="eba4aacd9d8a480b" providerId="LiveId" clId="{1EA8A4CF-F6C0-4BFF-9886-5E500C7CFF71}" dt="2025-04-03T14:17:26.458" v="45" actId="478"/>
          <ac:spMkLst>
            <pc:docMk/>
            <pc:sldMk cId="2121178069" sldId="266"/>
            <ac:spMk id="9" creationId="{7B78F7A0-88C5-4940-B21C-099F472F39F9}"/>
          </ac:spMkLst>
        </pc:spChg>
        <pc:spChg chg="del">
          <ac:chgData name="axay thakor" userId="eba4aacd9d8a480b" providerId="LiveId" clId="{1EA8A4CF-F6C0-4BFF-9886-5E500C7CFF71}" dt="2025-04-03T14:17:26.458" v="45" actId="478"/>
          <ac:spMkLst>
            <pc:docMk/>
            <pc:sldMk cId="2121178069" sldId="266"/>
            <ac:spMk id="10" creationId="{D2186069-FC8E-433D-9BB4-942220CE8CFB}"/>
          </ac:spMkLst>
        </pc:spChg>
        <pc:spChg chg="del">
          <ac:chgData name="axay thakor" userId="eba4aacd9d8a480b" providerId="LiveId" clId="{1EA8A4CF-F6C0-4BFF-9886-5E500C7CFF71}" dt="2025-04-03T14:17:26.458" v="45" actId="478"/>
          <ac:spMkLst>
            <pc:docMk/>
            <pc:sldMk cId="2121178069" sldId="266"/>
            <ac:spMk id="11" creationId="{BAD5B6F4-0A90-447A-A1AE-D75C934B6B29}"/>
          </ac:spMkLst>
        </pc:spChg>
        <pc:spChg chg="add del mod">
          <ac:chgData name="axay thakor" userId="eba4aacd9d8a480b" providerId="LiveId" clId="{1EA8A4CF-F6C0-4BFF-9886-5E500C7CFF71}" dt="2025-04-03T14:17:45.005" v="48" actId="478"/>
          <ac:spMkLst>
            <pc:docMk/>
            <pc:sldMk cId="2121178069" sldId="266"/>
            <ac:spMk id="13" creationId="{CCE3C8B4-81CD-DC6F-C45C-B0AB79F1C647}"/>
          </ac:spMkLst>
        </pc:spChg>
        <pc:spChg chg="add del mod">
          <ac:chgData name="axay thakor" userId="eba4aacd9d8a480b" providerId="LiveId" clId="{1EA8A4CF-F6C0-4BFF-9886-5E500C7CFF71}" dt="2025-04-03T14:17:45.005" v="48" actId="478"/>
          <ac:spMkLst>
            <pc:docMk/>
            <pc:sldMk cId="2121178069" sldId="266"/>
            <ac:spMk id="15" creationId="{FF01363C-89B3-416B-A575-D377D5B11CAF}"/>
          </ac:spMkLst>
        </pc:spChg>
        <pc:spChg chg="add del mod">
          <ac:chgData name="axay thakor" userId="eba4aacd9d8a480b" providerId="LiveId" clId="{1EA8A4CF-F6C0-4BFF-9886-5E500C7CFF71}" dt="2025-04-03T14:17:45.005" v="48" actId="478"/>
          <ac:spMkLst>
            <pc:docMk/>
            <pc:sldMk cId="2121178069" sldId="266"/>
            <ac:spMk id="17" creationId="{3FDF4C9F-7645-C359-17E4-20AB5359A087}"/>
          </ac:spMkLst>
        </pc:spChg>
        <pc:spChg chg="add del mod">
          <ac:chgData name="axay thakor" userId="eba4aacd9d8a480b" providerId="LiveId" clId="{1EA8A4CF-F6C0-4BFF-9886-5E500C7CFF71}" dt="2025-04-03T14:17:45.005" v="48" actId="478"/>
          <ac:spMkLst>
            <pc:docMk/>
            <pc:sldMk cId="2121178069" sldId="266"/>
            <ac:spMk id="19" creationId="{706C306E-625F-9D1B-D9E6-F828BB210C2E}"/>
          </ac:spMkLst>
        </pc:spChg>
        <pc:spChg chg="add del mod">
          <ac:chgData name="axay thakor" userId="eba4aacd9d8a480b" providerId="LiveId" clId="{1EA8A4CF-F6C0-4BFF-9886-5E500C7CFF71}" dt="2025-04-03T14:17:45.005" v="48" actId="478"/>
          <ac:spMkLst>
            <pc:docMk/>
            <pc:sldMk cId="2121178069" sldId="266"/>
            <ac:spMk id="21" creationId="{E30A7547-335B-D3C5-F0FE-B06E270A3182}"/>
          </ac:spMkLst>
        </pc:spChg>
        <pc:spChg chg="add del mod">
          <ac:chgData name="axay thakor" userId="eba4aacd9d8a480b" providerId="LiveId" clId="{1EA8A4CF-F6C0-4BFF-9886-5E500C7CFF71}" dt="2025-04-03T14:17:45.005" v="48" actId="478"/>
          <ac:spMkLst>
            <pc:docMk/>
            <pc:sldMk cId="2121178069" sldId="266"/>
            <ac:spMk id="23" creationId="{A5C08053-9A14-9488-CB8F-8B492FE45472}"/>
          </ac:spMkLst>
        </pc:spChg>
        <pc:spChg chg="add del mod">
          <ac:chgData name="axay thakor" userId="eba4aacd9d8a480b" providerId="LiveId" clId="{1EA8A4CF-F6C0-4BFF-9886-5E500C7CFF71}" dt="2025-04-03T14:17:45.005" v="48" actId="478"/>
          <ac:spMkLst>
            <pc:docMk/>
            <pc:sldMk cId="2121178069" sldId="266"/>
            <ac:spMk id="25" creationId="{61BA04C3-96A1-48D2-DF45-790C1A8A918A}"/>
          </ac:spMkLst>
        </pc:spChg>
        <pc:spChg chg="add del">
          <ac:chgData name="axay thakor" userId="eba4aacd9d8a480b" providerId="LiveId" clId="{1EA8A4CF-F6C0-4BFF-9886-5E500C7CFF71}" dt="2025-04-03T14:18:01.159" v="50" actId="22"/>
          <ac:spMkLst>
            <pc:docMk/>
            <pc:sldMk cId="2121178069" sldId="266"/>
            <ac:spMk id="27" creationId="{3460369B-D5CF-CCDD-0815-3A56D8E94FA6}"/>
          </ac:spMkLst>
        </pc:spChg>
        <pc:spChg chg="add mod">
          <ac:chgData name="axay thakor" userId="eba4aacd9d8a480b" providerId="LiveId" clId="{1EA8A4CF-F6C0-4BFF-9886-5E500C7CFF71}" dt="2025-04-03T14:18:41.500" v="64" actId="20577"/>
          <ac:spMkLst>
            <pc:docMk/>
            <pc:sldMk cId="2121178069" sldId="266"/>
            <ac:spMk id="28" creationId="{07165DA2-F269-899A-6BE0-16E2AD2852D9}"/>
          </ac:spMkLst>
        </pc:spChg>
        <pc:picChg chg="add mod">
          <ac:chgData name="axay thakor" userId="eba4aacd9d8a480b" providerId="LiveId" clId="{1EA8A4CF-F6C0-4BFF-9886-5E500C7CFF71}" dt="2025-04-03T14:19:28.478" v="67" actId="14100"/>
          <ac:picMkLst>
            <pc:docMk/>
            <pc:sldMk cId="2121178069" sldId="266"/>
            <ac:picMk id="29" creationId="{E701E3D5-D068-B5CB-ABED-A66BD0DCCEC5}"/>
          </ac:picMkLst>
        </pc:picChg>
      </pc:sldChg>
      <pc:sldChg chg="addSp delSp modSp mod">
        <pc:chgData name="axay thakor" userId="eba4aacd9d8a480b" providerId="LiveId" clId="{1EA8A4CF-F6C0-4BFF-9886-5E500C7CFF71}" dt="2025-04-03T14:22:45.632" v="138" actId="1076"/>
        <pc:sldMkLst>
          <pc:docMk/>
          <pc:sldMk cId="4151694508" sldId="268"/>
        </pc:sldMkLst>
        <pc:spChg chg="add del mod">
          <ac:chgData name="axay thakor" userId="eba4aacd9d8a480b" providerId="LiveId" clId="{1EA8A4CF-F6C0-4BFF-9886-5E500C7CFF71}" dt="2025-04-03T14:21:13.743" v="82" actId="478"/>
          <ac:spMkLst>
            <pc:docMk/>
            <pc:sldMk cId="4151694508" sldId="268"/>
            <ac:spMk id="3" creationId="{95947157-865A-363E-10EA-F088FDA825DF}"/>
          </ac:spMkLst>
        </pc:spChg>
        <pc:spChg chg="del">
          <ac:chgData name="axay thakor" userId="eba4aacd9d8a480b" providerId="LiveId" clId="{1EA8A4CF-F6C0-4BFF-9886-5E500C7CFF71}" dt="2025-04-03T14:21:09.728" v="81" actId="478"/>
          <ac:spMkLst>
            <pc:docMk/>
            <pc:sldMk cId="4151694508" sldId="268"/>
            <ac:spMk id="4" creationId="{FAD2AE59-5630-4D5C-83A9-4CDEF4D7DCFB}"/>
          </ac:spMkLst>
        </pc:spChg>
        <pc:spChg chg="del">
          <ac:chgData name="axay thakor" userId="eba4aacd9d8a480b" providerId="LiveId" clId="{1EA8A4CF-F6C0-4BFF-9886-5E500C7CFF71}" dt="2025-04-03T14:21:09.728" v="81" actId="478"/>
          <ac:spMkLst>
            <pc:docMk/>
            <pc:sldMk cId="4151694508" sldId="268"/>
            <ac:spMk id="5" creationId="{F8657664-A458-4DDD-ACC2-1D87FCD6FCA9}"/>
          </ac:spMkLst>
        </pc:spChg>
        <pc:spChg chg="del">
          <ac:chgData name="axay thakor" userId="eba4aacd9d8a480b" providerId="LiveId" clId="{1EA8A4CF-F6C0-4BFF-9886-5E500C7CFF71}" dt="2025-04-03T14:21:09.728" v="81" actId="478"/>
          <ac:spMkLst>
            <pc:docMk/>
            <pc:sldMk cId="4151694508" sldId="268"/>
            <ac:spMk id="6" creationId="{5A6B31B0-7B84-475D-961F-09C0191F91A2}"/>
          </ac:spMkLst>
        </pc:spChg>
        <pc:spChg chg="del">
          <ac:chgData name="axay thakor" userId="eba4aacd9d8a480b" providerId="LiveId" clId="{1EA8A4CF-F6C0-4BFF-9886-5E500C7CFF71}" dt="2025-04-03T14:21:09.728" v="81" actId="478"/>
          <ac:spMkLst>
            <pc:docMk/>
            <pc:sldMk cId="4151694508" sldId="268"/>
            <ac:spMk id="7" creationId="{578017FE-712E-4E95-B483-B700F1AA4B2A}"/>
          </ac:spMkLst>
        </pc:spChg>
        <pc:spChg chg="add del mod">
          <ac:chgData name="axay thakor" userId="eba4aacd9d8a480b" providerId="LiveId" clId="{1EA8A4CF-F6C0-4BFF-9886-5E500C7CFF71}" dt="2025-04-03T14:21:13.743" v="82" actId="478"/>
          <ac:spMkLst>
            <pc:docMk/>
            <pc:sldMk cId="4151694508" sldId="268"/>
            <ac:spMk id="9" creationId="{07569E7A-09B1-0BFD-C51A-AF7D39CFA4AD}"/>
          </ac:spMkLst>
        </pc:spChg>
        <pc:spChg chg="del">
          <ac:chgData name="axay thakor" userId="eba4aacd9d8a480b" providerId="LiveId" clId="{1EA8A4CF-F6C0-4BFF-9886-5E500C7CFF71}" dt="2025-04-03T14:21:09.728" v="81" actId="478"/>
          <ac:spMkLst>
            <pc:docMk/>
            <pc:sldMk cId="4151694508" sldId="268"/>
            <ac:spMk id="11" creationId="{D0E0ACA0-9139-4C37-920D-BF3C1FF461C1}"/>
          </ac:spMkLst>
        </pc:spChg>
        <pc:spChg chg="del">
          <ac:chgData name="axay thakor" userId="eba4aacd9d8a480b" providerId="LiveId" clId="{1EA8A4CF-F6C0-4BFF-9886-5E500C7CFF71}" dt="2025-04-03T14:21:09.728" v="81" actId="478"/>
          <ac:spMkLst>
            <pc:docMk/>
            <pc:sldMk cId="4151694508" sldId="268"/>
            <ac:spMk id="12" creationId="{5909F2DC-F097-42AB-88E7-0CA09BD5E2C2}"/>
          </ac:spMkLst>
        </pc:spChg>
        <pc:spChg chg="del">
          <ac:chgData name="axay thakor" userId="eba4aacd9d8a480b" providerId="LiveId" clId="{1EA8A4CF-F6C0-4BFF-9886-5E500C7CFF71}" dt="2025-04-03T14:21:09.728" v="81" actId="478"/>
          <ac:spMkLst>
            <pc:docMk/>
            <pc:sldMk cId="4151694508" sldId="268"/>
            <ac:spMk id="13" creationId="{F4A37AA9-0BEE-42AC-8CC0-AE5B8663553A}"/>
          </ac:spMkLst>
        </pc:spChg>
        <pc:spChg chg="del">
          <ac:chgData name="axay thakor" userId="eba4aacd9d8a480b" providerId="LiveId" clId="{1EA8A4CF-F6C0-4BFF-9886-5E500C7CFF71}" dt="2025-04-03T14:21:09.728" v="81" actId="478"/>
          <ac:spMkLst>
            <pc:docMk/>
            <pc:sldMk cId="4151694508" sldId="268"/>
            <ac:spMk id="14" creationId="{42152A75-1CD2-44EC-9374-C83D4604A5DD}"/>
          </ac:spMkLst>
        </pc:spChg>
        <pc:spChg chg="add del mod">
          <ac:chgData name="axay thakor" userId="eba4aacd9d8a480b" providerId="LiveId" clId="{1EA8A4CF-F6C0-4BFF-9886-5E500C7CFF71}" dt="2025-04-03T14:21:13.743" v="82" actId="478"/>
          <ac:spMkLst>
            <pc:docMk/>
            <pc:sldMk cId="4151694508" sldId="268"/>
            <ac:spMk id="15" creationId="{E723C7C9-09CC-70D0-3BB5-1BBCC3562F79}"/>
          </ac:spMkLst>
        </pc:spChg>
        <pc:spChg chg="add del mod">
          <ac:chgData name="axay thakor" userId="eba4aacd9d8a480b" providerId="LiveId" clId="{1EA8A4CF-F6C0-4BFF-9886-5E500C7CFF71}" dt="2025-04-03T14:21:13.743" v="82" actId="478"/>
          <ac:spMkLst>
            <pc:docMk/>
            <pc:sldMk cId="4151694508" sldId="268"/>
            <ac:spMk id="17" creationId="{C411D020-F1E2-50BD-0B05-1D88FC6CFCD8}"/>
          </ac:spMkLst>
        </pc:spChg>
        <pc:spChg chg="add del mod">
          <ac:chgData name="axay thakor" userId="eba4aacd9d8a480b" providerId="LiveId" clId="{1EA8A4CF-F6C0-4BFF-9886-5E500C7CFF71}" dt="2025-04-03T14:21:13.743" v="82" actId="478"/>
          <ac:spMkLst>
            <pc:docMk/>
            <pc:sldMk cId="4151694508" sldId="268"/>
            <ac:spMk id="19" creationId="{70685EB9-17ED-2FDE-A7F3-F362E496998E}"/>
          </ac:spMkLst>
        </pc:spChg>
        <pc:spChg chg="add mod">
          <ac:chgData name="axay thakor" userId="eba4aacd9d8a480b" providerId="LiveId" clId="{1EA8A4CF-F6C0-4BFF-9886-5E500C7CFF71}" dt="2025-04-03T14:22:33.042" v="135" actId="1076"/>
          <ac:spMkLst>
            <pc:docMk/>
            <pc:sldMk cId="4151694508" sldId="268"/>
            <ac:spMk id="20" creationId="{537F9170-9CBF-CF14-4919-495371F9E020}"/>
          </ac:spMkLst>
        </pc:spChg>
        <pc:picChg chg="add mod">
          <ac:chgData name="axay thakor" userId="eba4aacd9d8a480b" providerId="LiveId" clId="{1EA8A4CF-F6C0-4BFF-9886-5E500C7CFF71}" dt="2025-04-03T14:22:45.632" v="138" actId="1076"/>
          <ac:picMkLst>
            <pc:docMk/>
            <pc:sldMk cId="4151694508" sldId="268"/>
            <ac:picMk id="21" creationId="{B810074E-6CD7-A998-9ED3-3E1C3CFFB8FF}"/>
          </ac:picMkLst>
        </pc:picChg>
      </pc:sldChg>
      <pc:sldChg chg="addSp delSp modSp mod">
        <pc:chgData name="axay thakor" userId="eba4aacd9d8a480b" providerId="LiveId" clId="{1EA8A4CF-F6C0-4BFF-9886-5E500C7CFF71}" dt="2025-04-03T14:25:05.613" v="161" actId="255"/>
        <pc:sldMkLst>
          <pc:docMk/>
          <pc:sldMk cId="1472106130" sldId="270"/>
        </pc:sldMkLst>
        <pc:spChg chg="del">
          <ac:chgData name="axay thakor" userId="eba4aacd9d8a480b" providerId="LiveId" clId="{1EA8A4CF-F6C0-4BFF-9886-5E500C7CFF71}" dt="2025-04-03T14:24:27.768" v="150" actId="478"/>
          <ac:spMkLst>
            <pc:docMk/>
            <pc:sldMk cId="1472106130" sldId="270"/>
            <ac:spMk id="2" creationId="{39605AF1-623C-4E09-AB5D-8DD0571489F6}"/>
          </ac:spMkLst>
        </pc:spChg>
        <pc:spChg chg="del">
          <ac:chgData name="axay thakor" userId="eba4aacd9d8a480b" providerId="LiveId" clId="{1EA8A4CF-F6C0-4BFF-9886-5E500C7CFF71}" dt="2025-04-03T14:24:27.768" v="150" actId="478"/>
          <ac:spMkLst>
            <pc:docMk/>
            <pc:sldMk cId="1472106130" sldId="270"/>
            <ac:spMk id="3" creationId="{9B1DDDEF-20C4-4F65-BAC9-0A763DF7E02B}"/>
          </ac:spMkLst>
        </pc:spChg>
        <pc:spChg chg="del">
          <ac:chgData name="axay thakor" userId="eba4aacd9d8a480b" providerId="LiveId" clId="{1EA8A4CF-F6C0-4BFF-9886-5E500C7CFF71}" dt="2025-04-03T14:24:27.768" v="150" actId="478"/>
          <ac:spMkLst>
            <pc:docMk/>
            <pc:sldMk cId="1472106130" sldId="270"/>
            <ac:spMk id="4" creationId="{7FDC0E0A-2715-4BF9-8659-0ED8629BA242}"/>
          </ac:spMkLst>
        </pc:spChg>
        <pc:spChg chg="del">
          <ac:chgData name="axay thakor" userId="eba4aacd9d8a480b" providerId="LiveId" clId="{1EA8A4CF-F6C0-4BFF-9886-5E500C7CFF71}" dt="2025-04-03T14:24:27.768" v="150" actId="478"/>
          <ac:spMkLst>
            <pc:docMk/>
            <pc:sldMk cId="1472106130" sldId="270"/>
            <ac:spMk id="5" creationId="{20E75224-81EB-4CDA-BBBE-44B4B2F3C039}"/>
          </ac:spMkLst>
        </pc:spChg>
        <pc:spChg chg="del">
          <ac:chgData name="axay thakor" userId="eba4aacd9d8a480b" providerId="LiveId" clId="{1EA8A4CF-F6C0-4BFF-9886-5E500C7CFF71}" dt="2025-04-03T14:24:27.768" v="150" actId="478"/>
          <ac:spMkLst>
            <pc:docMk/>
            <pc:sldMk cId="1472106130" sldId="270"/>
            <ac:spMk id="6" creationId="{BA32F697-D1D4-4B0A-B960-D1869BF8607A}"/>
          </ac:spMkLst>
        </pc:spChg>
        <pc:spChg chg="add del mod">
          <ac:chgData name="axay thakor" userId="eba4aacd9d8a480b" providerId="LiveId" clId="{1EA8A4CF-F6C0-4BFF-9886-5E500C7CFF71}" dt="2025-04-03T14:24:28.877" v="154" actId="478"/>
          <ac:spMkLst>
            <pc:docMk/>
            <pc:sldMk cId="1472106130" sldId="270"/>
            <ac:spMk id="8" creationId="{19066CA9-7678-11C9-C055-4154047CEAA6}"/>
          </ac:spMkLst>
        </pc:spChg>
        <pc:spChg chg="add del mod">
          <ac:chgData name="axay thakor" userId="eba4aacd9d8a480b" providerId="LiveId" clId="{1EA8A4CF-F6C0-4BFF-9886-5E500C7CFF71}" dt="2025-04-03T14:24:28.877" v="154" actId="478"/>
          <ac:spMkLst>
            <pc:docMk/>
            <pc:sldMk cId="1472106130" sldId="270"/>
            <ac:spMk id="10" creationId="{B360571E-12E8-3B4B-3BC4-DC28A52A8CD0}"/>
          </ac:spMkLst>
        </pc:spChg>
        <pc:spChg chg="add del mod">
          <ac:chgData name="axay thakor" userId="eba4aacd9d8a480b" providerId="LiveId" clId="{1EA8A4CF-F6C0-4BFF-9886-5E500C7CFF71}" dt="2025-04-03T14:24:28.877" v="154" actId="478"/>
          <ac:spMkLst>
            <pc:docMk/>
            <pc:sldMk cId="1472106130" sldId="270"/>
            <ac:spMk id="12" creationId="{E011D5F9-2869-E1DA-C72A-2176DCE3577D}"/>
          </ac:spMkLst>
        </pc:spChg>
        <pc:spChg chg="add del mod">
          <ac:chgData name="axay thakor" userId="eba4aacd9d8a480b" providerId="LiveId" clId="{1EA8A4CF-F6C0-4BFF-9886-5E500C7CFF71}" dt="2025-04-03T14:24:28.877" v="154" actId="478"/>
          <ac:spMkLst>
            <pc:docMk/>
            <pc:sldMk cId="1472106130" sldId="270"/>
            <ac:spMk id="14" creationId="{C003758D-3A93-742A-C89E-67D944F3F8BC}"/>
          </ac:spMkLst>
        </pc:spChg>
        <pc:spChg chg="add del mod">
          <ac:chgData name="axay thakor" userId="eba4aacd9d8a480b" providerId="LiveId" clId="{1EA8A4CF-F6C0-4BFF-9886-5E500C7CFF71}" dt="2025-04-03T14:24:28.877" v="154" actId="478"/>
          <ac:spMkLst>
            <pc:docMk/>
            <pc:sldMk cId="1472106130" sldId="270"/>
            <ac:spMk id="16" creationId="{CF531384-9124-FE8D-FD67-5865BC945D79}"/>
          </ac:spMkLst>
        </pc:spChg>
        <pc:spChg chg="del">
          <ac:chgData name="axay thakor" userId="eba4aacd9d8a480b" providerId="LiveId" clId="{1EA8A4CF-F6C0-4BFF-9886-5E500C7CFF71}" dt="2025-04-03T14:24:27.768" v="150" actId="478"/>
          <ac:spMkLst>
            <pc:docMk/>
            <pc:sldMk cId="1472106130" sldId="270"/>
            <ac:spMk id="17" creationId="{24158E79-DA49-4521-BEC6-A7BA93C41F4C}"/>
          </ac:spMkLst>
        </pc:spChg>
        <pc:spChg chg="add del mod">
          <ac:chgData name="axay thakor" userId="eba4aacd9d8a480b" providerId="LiveId" clId="{1EA8A4CF-F6C0-4BFF-9886-5E500C7CFF71}" dt="2025-04-03T14:24:28.877" v="154" actId="478"/>
          <ac:spMkLst>
            <pc:docMk/>
            <pc:sldMk cId="1472106130" sldId="270"/>
            <ac:spMk id="19" creationId="{899532E2-C73D-A53B-5A88-3AAB0A76E181}"/>
          </ac:spMkLst>
        </pc:spChg>
        <pc:spChg chg="add del mod">
          <ac:chgData name="axay thakor" userId="eba4aacd9d8a480b" providerId="LiveId" clId="{1EA8A4CF-F6C0-4BFF-9886-5E500C7CFF71}" dt="2025-04-03T14:24:28.877" v="154" actId="478"/>
          <ac:spMkLst>
            <pc:docMk/>
            <pc:sldMk cId="1472106130" sldId="270"/>
            <ac:spMk id="21" creationId="{D7C29859-9B3F-EA29-4765-987352710802}"/>
          </ac:spMkLst>
        </pc:spChg>
        <pc:spChg chg="add mod">
          <ac:chgData name="axay thakor" userId="eba4aacd9d8a480b" providerId="LiveId" clId="{1EA8A4CF-F6C0-4BFF-9886-5E500C7CFF71}" dt="2025-04-03T14:25:05.613" v="161" actId="255"/>
          <ac:spMkLst>
            <pc:docMk/>
            <pc:sldMk cId="1472106130" sldId="270"/>
            <ac:spMk id="22" creationId="{4BF0F2E5-7177-D169-1728-D8411C478BCE}"/>
          </ac:spMkLst>
        </pc:spChg>
        <pc:spChg chg="add mod">
          <ac:chgData name="axay thakor" userId="eba4aacd9d8a480b" providerId="LiveId" clId="{1EA8A4CF-F6C0-4BFF-9886-5E500C7CFF71}" dt="2025-04-03T14:24:43.520" v="157" actId="1076"/>
          <ac:spMkLst>
            <pc:docMk/>
            <pc:sldMk cId="1472106130" sldId="270"/>
            <ac:spMk id="23" creationId="{289FEC11-2046-CCB9-5075-35D680E986F4}"/>
          </ac:spMkLst>
        </pc:spChg>
        <pc:spChg chg="del">
          <ac:chgData name="axay thakor" userId="eba4aacd9d8a480b" providerId="LiveId" clId="{1EA8A4CF-F6C0-4BFF-9886-5E500C7CFF71}" dt="2025-04-03T14:24:27.768" v="150" actId="478"/>
          <ac:spMkLst>
            <pc:docMk/>
            <pc:sldMk cId="1472106130" sldId="270"/>
            <ac:spMk id="24" creationId="{319E41BC-4F05-4804-843A-E1846794FBF9}"/>
          </ac:spMkLst>
        </pc:spChg>
        <pc:spChg chg="del">
          <ac:chgData name="axay thakor" userId="eba4aacd9d8a480b" providerId="LiveId" clId="{1EA8A4CF-F6C0-4BFF-9886-5E500C7CFF71}" dt="2025-04-03T14:24:27.768" v="150" actId="478"/>
          <ac:spMkLst>
            <pc:docMk/>
            <pc:sldMk cId="1472106130" sldId="270"/>
            <ac:spMk id="25" creationId="{23BDF8B9-53DF-46F4-98D4-053D78D610B0}"/>
          </ac:spMkLst>
        </pc:spChg>
        <pc:spChg chg="del">
          <ac:chgData name="axay thakor" userId="eba4aacd9d8a480b" providerId="LiveId" clId="{1EA8A4CF-F6C0-4BFF-9886-5E500C7CFF71}" dt="2025-04-03T14:24:27.768" v="150" actId="478"/>
          <ac:spMkLst>
            <pc:docMk/>
            <pc:sldMk cId="1472106130" sldId="270"/>
            <ac:spMk id="26" creationId="{0FD0A14C-4421-4979-AF8C-F7E649A88162}"/>
          </ac:spMkLst>
        </pc:spChg>
        <pc:spChg chg="del">
          <ac:chgData name="axay thakor" userId="eba4aacd9d8a480b" providerId="LiveId" clId="{1EA8A4CF-F6C0-4BFF-9886-5E500C7CFF71}" dt="2025-04-03T14:24:27.768" v="150" actId="478"/>
          <ac:spMkLst>
            <pc:docMk/>
            <pc:sldMk cId="1472106130" sldId="270"/>
            <ac:spMk id="27" creationId="{9C0DB469-503B-40AF-84D1-C69B085AA96F}"/>
          </ac:spMkLst>
        </pc:spChg>
        <pc:picChg chg="add mod">
          <ac:chgData name="axay thakor" userId="eba4aacd9d8a480b" providerId="LiveId" clId="{1EA8A4CF-F6C0-4BFF-9886-5E500C7CFF71}" dt="2025-04-03T14:24:56.770" v="160" actId="14100"/>
          <ac:picMkLst>
            <pc:docMk/>
            <pc:sldMk cId="1472106130" sldId="270"/>
            <ac:picMk id="2049" creationId="{0D2AF113-7CF1-B1EE-2220-D677961F2253}"/>
          </ac:picMkLst>
        </pc:picChg>
      </pc:sldChg>
      <pc:sldChg chg="addSp delSp modSp mod">
        <pc:chgData name="axay thakor" userId="eba4aacd9d8a480b" providerId="LiveId" clId="{1EA8A4CF-F6C0-4BFF-9886-5E500C7CFF71}" dt="2025-04-03T14:38:12.721" v="286" actId="1037"/>
        <pc:sldMkLst>
          <pc:docMk/>
          <pc:sldMk cId="920173932" sldId="275"/>
        </pc:sldMkLst>
        <pc:spChg chg="del">
          <ac:chgData name="axay thakor" userId="eba4aacd9d8a480b" providerId="LiveId" clId="{1EA8A4CF-F6C0-4BFF-9886-5E500C7CFF71}" dt="2025-04-03T14:37:23.298" v="268" actId="478"/>
          <ac:spMkLst>
            <pc:docMk/>
            <pc:sldMk cId="920173932" sldId="275"/>
            <ac:spMk id="2" creationId="{38FFA191-5CCC-43CB-BD83-4F80ED362608}"/>
          </ac:spMkLst>
        </pc:spChg>
        <pc:spChg chg="del">
          <ac:chgData name="axay thakor" userId="eba4aacd9d8a480b" providerId="LiveId" clId="{1EA8A4CF-F6C0-4BFF-9886-5E500C7CFF71}" dt="2025-04-03T14:37:23.298" v="268" actId="478"/>
          <ac:spMkLst>
            <pc:docMk/>
            <pc:sldMk cId="920173932" sldId="275"/>
            <ac:spMk id="3" creationId="{E14BBEAF-B516-45F4-9EF6-A9F65111580F}"/>
          </ac:spMkLst>
        </pc:spChg>
        <pc:spChg chg="del">
          <ac:chgData name="axay thakor" userId="eba4aacd9d8a480b" providerId="LiveId" clId="{1EA8A4CF-F6C0-4BFF-9886-5E500C7CFF71}" dt="2025-04-03T14:37:23.298" v="268" actId="478"/>
          <ac:spMkLst>
            <pc:docMk/>
            <pc:sldMk cId="920173932" sldId="275"/>
            <ac:spMk id="4" creationId="{13F8C8B5-F6EC-489B-BD0F-CD89A73CAB3A}"/>
          </ac:spMkLst>
        </pc:spChg>
        <pc:spChg chg="del">
          <ac:chgData name="axay thakor" userId="eba4aacd9d8a480b" providerId="LiveId" clId="{1EA8A4CF-F6C0-4BFF-9886-5E500C7CFF71}" dt="2025-04-03T14:37:23.298" v="268" actId="478"/>
          <ac:spMkLst>
            <pc:docMk/>
            <pc:sldMk cId="920173932" sldId="275"/>
            <ac:spMk id="5" creationId="{11AEA823-8519-4F9D-81FA-3673131076FC}"/>
          </ac:spMkLst>
        </pc:spChg>
        <pc:spChg chg="del">
          <ac:chgData name="axay thakor" userId="eba4aacd9d8a480b" providerId="LiveId" clId="{1EA8A4CF-F6C0-4BFF-9886-5E500C7CFF71}" dt="2025-04-03T14:37:23.298" v="268" actId="478"/>
          <ac:spMkLst>
            <pc:docMk/>
            <pc:sldMk cId="920173932" sldId="275"/>
            <ac:spMk id="6" creationId="{BAEFF51B-0E28-4171-AE7C-A31AAB42BC73}"/>
          </ac:spMkLst>
        </pc:spChg>
        <pc:spChg chg="add del mod">
          <ac:chgData name="axay thakor" userId="eba4aacd9d8a480b" providerId="LiveId" clId="{1EA8A4CF-F6C0-4BFF-9886-5E500C7CFF71}" dt="2025-04-03T14:37:24.396" v="269" actId="478"/>
          <ac:spMkLst>
            <pc:docMk/>
            <pc:sldMk cId="920173932" sldId="275"/>
            <ac:spMk id="8" creationId="{3D3FF510-AE31-D5DD-B007-831D9F7EF38D}"/>
          </ac:spMkLst>
        </pc:spChg>
        <pc:spChg chg="add del mod">
          <ac:chgData name="axay thakor" userId="eba4aacd9d8a480b" providerId="LiveId" clId="{1EA8A4CF-F6C0-4BFF-9886-5E500C7CFF71}" dt="2025-04-03T14:37:24.396" v="269" actId="478"/>
          <ac:spMkLst>
            <pc:docMk/>
            <pc:sldMk cId="920173932" sldId="275"/>
            <ac:spMk id="10" creationId="{34009EBF-2055-26EF-A7F8-2B49ECCC87CF}"/>
          </ac:spMkLst>
        </pc:spChg>
        <pc:spChg chg="add mod">
          <ac:chgData name="axay thakor" userId="eba4aacd9d8a480b" providerId="LiveId" clId="{1EA8A4CF-F6C0-4BFF-9886-5E500C7CFF71}" dt="2025-04-03T14:37:56.943" v="273" actId="1076"/>
          <ac:spMkLst>
            <pc:docMk/>
            <pc:sldMk cId="920173932" sldId="275"/>
            <ac:spMk id="11" creationId="{61C5413E-F1EF-193F-451F-5644CF72F5AD}"/>
          </ac:spMkLst>
        </pc:spChg>
        <pc:spChg chg="add mod">
          <ac:chgData name="axay thakor" userId="eba4aacd9d8a480b" providerId="LiveId" clId="{1EA8A4CF-F6C0-4BFF-9886-5E500C7CFF71}" dt="2025-04-03T14:37:56.943" v="273" actId="1076"/>
          <ac:spMkLst>
            <pc:docMk/>
            <pc:sldMk cId="920173932" sldId="275"/>
            <ac:spMk id="12" creationId="{08105430-D363-5768-0052-85F5AD330CF2}"/>
          </ac:spMkLst>
        </pc:spChg>
        <pc:picChg chg="add mod">
          <ac:chgData name="axay thakor" userId="eba4aacd9d8a480b" providerId="LiveId" clId="{1EA8A4CF-F6C0-4BFF-9886-5E500C7CFF71}" dt="2025-04-03T14:38:01.599" v="274" actId="1076"/>
          <ac:picMkLst>
            <pc:docMk/>
            <pc:sldMk cId="920173932" sldId="275"/>
            <ac:picMk id="8193" creationId="{42A81523-48A9-E7DB-C038-CE86CD1BECD4}"/>
          </ac:picMkLst>
        </pc:picChg>
        <pc:picChg chg="add mod">
          <ac:chgData name="axay thakor" userId="eba4aacd9d8a480b" providerId="LiveId" clId="{1EA8A4CF-F6C0-4BFF-9886-5E500C7CFF71}" dt="2025-04-03T14:38:12.721" v="286" actId="1037"/>
          <ac:picMkLst>
            <pc:docMk/>
            <pc:sldMk cId="920173932" sldId="275"/>
            <ac:picMk id="8194" creationId="{26D08975-968B-74AC-4135-22C16ECD9926}"/>
          </ac:picMkLst>
        </pc:picChg>
      </pc:sldChg>
      <pc:sldChg chg="delSp modSp mod">
        <pc:chgData name="axay thakor" userId="eba4aacd9d8a480b" providerId="LiveId" clId="{1EA8A4CF-F6C0-4BFF-9886-5E500C7CFF71}" dt="2025-04-03T14:39:57.955" v="310" actId="2711"/>
        <pc:sldMkLst>
          <pc:docMk/>
          <pc:sldMk cId="2436493926" sldId="276"/>
        </pc:sldMkLst>
        <pc:spChg chg="mod">
          <ac:chgData name="axay thakor" userId="eba4aacd9d8a480b" providerId="LiveId" clId="{1EA8A4CF-F6C0-4BFF-9886-5E500C7CFF71}" dt="2025-04-03T14:39:57.955" v="310" actId="2711"/>
          <ac:spMkLst>
            <pc:docMk/>
            <pc:sldMk cId="2436493926" sldId="276"/>
            <ac:spMk id="2" creationId="{BCCAEE93-8585-46D4-A7EC-F184E317CB2E}"/>
          </ac:spMkLst>
        </pc:spChg>
        <pc:spChg chg="del mod">
          <ac:chgData name="axay thakor" userId="eba4aacd9d8a480b" providerId="LiveId" clId="{1EA8A4CF-F6C0-4BFF-9886-5E500C7CFF71}" dt="2025-04-03T14:38:32.662" v="288" actId="478"/>
          <ac:spMkLst>
            <pc:docMk/>
            <pc:sldMk cId="2436493926" sldId="276"/>
            <ac:spMk id="3" creationId="{24AFFC60-19C3-4901-93F7-7AAF4C09F8C6}"/>
          </ac:spMkLst>
        </pc:spChg>
        <pc:spChg chg="del">
          <ac:chgData name="axay thakor" userId="eba4aacd9d8a480b" providerId="LiveId" clId="{1EA8A4CF-F6C0-4BFF-9886-5E500C7CFF71}" dt="2025-04-03T14:38:41.249" v="289" actId="478"/>
          <ac:spMkLst>
            <pc:docMk/>
            <pc:sldMk cId="2436493926" sldId="276"/>
            <ac:spMk id="4" creationId="{72DA7980-C870-4C9A-84FA-4120D8AF5DE8}"/>
          </ac:spMkLst>
        </pc:spChg>
        <pc:spChg chg="del mod">
          <ac:chgData name="axay thakor" userId="eba4aacd9d8a480b" providerId="LiveId" clId="{1EA8A4CF-F6C0-4BFF-9886-5E500C7CFF71}" dt="2025-04-03T14:38:45.049" v="291" actId="478"/>
          <ac:spMkLst>
            <pc:docMk/>
            <pc:sldMk cId="2436493926" sldId="276"/>
            <ac:spMk id="5" creationId="{0DFADE42-1A3F-40C8-A071-E57644F3D843}"/>
          </ac:spMkLst>
        </pc:spChg>
        <pc:spChg chg="del">
          <ac:chgData name="axay thakor" userId="eba4aacd9d8a480b" providerId="LiveId" clId="{1EA8A4CF-F6C0-4BFF-9886-5E500C7CFF71}" dt="2025-04-03T14:38:49.034" v="292" actId="478"/>
          <ac:spMkLst>
            <pc:docMk/>
            <pc:sldMk cId="2436493926" sldId="276"/>
            <ac:spMk id="6" creationId="{5EDCFF82-B70F-4971-9182-7C3AEA3CFD26}"/>
          </ac:spMkLst>
        </pc:spChg>
      </pc:sldChg>
      <pc:sldChg chg="addSp delSp modSp mod">
        <pc:chgData name="axay thakor" userId="eba4aacd9d8a480b" providerId="LiveId" clId="{1EA8A4CF-F6C0-4BFF-9886-5E500C7CFF71}" dt="2025-04-03T14:16:11.177" v="44" actId="20577"/>
        <pc:sldMkLst>
          <pc:docMk/>
          <pc:sldMk cId="2069393026" sldId="278"/>
        </pc:sldMkLst>
        <pc:spChg chg="del">
          <ac:chgData name="axay thakor" userId="eba4aacd9d8a480b" providerId="LiveId" clId="{1EA8A4CF-F6C0-4BFF-9886-5E500C7CFF71}" dt="2025-04-03T14:14:37.813" v="0" actId="478"/>
          <ac:spMkLst>
            <pc:docMk/>
            <pc:sldMk cId="2069393026" sldId="278"/>
            <ac:spMk id="2" creationId="{8A4E0A63-A388-49B1-A04E-27CE9BD622EF}"/>
          </ac:spMkLst>
        </pc:spChg>
        <pc:spChg chg="del">
          <ac:chgData name="axay thakor" userId="eba4aacd9d8a480b" providerId="LiveId" clId="{1EA8A4CF-F6C0-4BFF-9886-5E500C7CFF71}" dt="2025-04-03T14:14:37.813" v="0" actId="478"/>
          <ac:spMkLst>
            <pc:docMk/>
            <pc:sldMk cId="2069393026" sldId="278"/>
            <ac:spMk id="3" creationId="{005C44B1-BA82-483C-BD91-F89067442F9E}"/>
          </ac:spMkLst>
        </pc:spChg>
        <pc:spChg chg="del">
          <ac:chgData name="axay thakor" userId="eba4aacd9d8a480b" providerId="LiveId" clId="{1EA8A4CF-F6C0-4BFF-9886-5E500C7CFF71}" dt="2025-04-03T14:14:37.813" v="0" actId="478"/>
          <ac:spMkLst>
            <pc:docMk/>
            <pc:sldMk cId="2069393026" sldId="278"/>
            <ac:spMk id="4" creationId="{79ED4A67-3A46-4F54-A12A-EAE1B53E6457}"/>
          </ac:spMkLst>
        </pc:spChg>
        <pc:spChg chg="del">
          <ac:chgData name="axay thakor" userId="eba4aacd9d8a480b" providerId="LiveId" clId="{1EA8A4CF-F6C0-4BFF-9886-5E500C7CFF71}" dt="2025-04-03T14:14:37.813" v="0" actId="478"/>
          <ac:spMkLst>
            <pc:docMk/>
            <pc:sldMk cId="2069393026" sldId="278"/>
            <ac:spMk id="5" creationId="{06E82690-B145-4D4F-B2D1-0B2A8C50FD71}"/>
          </ac:spMkLst>
        </pc:spChg>
        <pc:spChg chg="del">
          <ac:chgData name="axay thakor" userId="eba4aacd9d8a480b" providerId="LiveId" clId="{1EA8A4CF-F6C0-4BFF-9886-5E500C7CFF71}" dt="2025-04-03T14:14:37.813" v="0" actId="478"/>
          <ac:spMkLst>
            <pc:docMk/>
            <pc:sldMk cId="2069393026" sldId="278"/>
            <ac:spMk id="6" creationId="{7640DF9D-0C9E-4C5D-9635-6B4DE10CCEE5}"/>
          </ac:spMkLst>
        </pc:spChg>
        <pc:spChg chg="del">
          <ac:chgData name="axay thakor" userId="eba4aacd9d8a480b" providerId="LiveId" clId="{1EA8A4CF-F6C0-4BFF-9886-5E500C7CFF71}" dt="2025-04-03T14:14:37.813" v="0" actId="478"/>
          <ac:spMkLst>
            <pc:docMk/>
            <pc:sldMk cId="2069393026" sldId="278"/>
            <ac:spMk id="7" creationId="{40297407-CE4E-4284-879D-AEC395713625}"/>
          </ac:spMkLst>
        </pc:spChg>
        <pc:spChg chg="del">
          <ac:chgData name="axay thakor" userId="eba4aacd9d8a480b" providerId="LiveId" clId="{1EA8A4CF-F6C0-4BFF-9886-5E500C7CFF71}" dt="2025-04-03T14:14:37.813" v="0" actId="478"/>
          <ac:spMkLst>
            <pc:docMk/>
            <pc:sldMk cId="2069393026" sldId="278"/>
            <ac:spMk id="8" creationId="{F5C3A7BE-F7FC-4942-A31A-491A8A806103}"/>
          </ac:spMkLst>
        </pc:spChg>
        <pc:spChg chg="del">
          <ac:chgData name="axay thakor" userId="eba4aacd9d8a480b" providerId="LiveId" clId="{1EA8A4CF-F6C0-4BFF-9886-5E500C7CFF71}" dt="2025-04-03T14:14:37.813" v="0" actId="478"/>
          <ac:spMkLst>
            <pc:docMk/>
            <pc:sldMk cId="2069393026" sldId="278"/>
            <ac:spMk id="9" creationId="{95CCE699-03D1-4642-B46A-B14EF17DA183}"/>
          </ac:spMkLst>
        </pc:spChg>
        <pc:spChg chg="del">
          <ac:chgData name="axay thakor" userId="eba4aacd9d8a480b" providerId="LiveId" clId="{1EA8A4CF-F6C0-4BFF-9886-5E500C7CFF71}" dt="2025-04-03T14:14:37.813" v="0" actId="478"/>
          <ac:spMkLst>
            <pc:docMk/>
            <pc:sldMk cId="2069393026" sldId="278"/>
            <ac:spMk id="10" creationId="{BC1DF189-6F2F-4C21-88CC-C82D3D0D147B}"/>
          </ac:spMkLst>
        </pc:spChg>
        <pc:spChg chg="add mod">
          <ac:chgData name="axay thakor" userId="eba4aacd9d8a480b" providerId="LiveId" clId="{1EA8A4CF-F6C0-4BFF-9886-5E500C7CFF71}" dt="2025-04-03T14:15:31.092" v="37" actId="1076"/>
          <ac:spMkLst>
            <pc:docMk/>
            <pc:sldMk cId="2069393026" sldId="278"/>
            <ac:spMk id="12" creationId="{C84B4485-CA76-DAEC-71D9-3EC5EEF0EF25}"/>
          </ac:spMkLst>
        </pc:spChg>
        <pc:spChg chg="add del mod">
          <ac:chgData name="axay thakor" userId="eba4aacd9d8a480b" providerId="LiveId" clId="{1EA8A4CF-F6C0-4BFF-9886-5E500C7CFF71}" dt="2025-04-03T14:14:44.359" v="4" actId="478"/>
          <ac:spMkLst>
            <pc:docMk/>
            <pc:sldMk cId="2069393026" sldId="278"/>
            <ac:spMk id="14" creationId="{D0766BF6-8F63-8E78-5826-CFB37937A9A3}"/>
          </ac:spMkLst>
        </pc:spChg>
        <pc:spChg chg="add del mod">
          <ac:chgData name="axay thakor" userId="eba4aacd9d8a480b" providerId="LiveId" clId="{1EA8A4CF-F6C0-4BFF-9886-5E500C7CFF71}" dt="2025-04-03T14:14:46.032" v="5" actId="478"/>
          <ac:spMkLst>
            <pc:docMk/>
            <pc:sldMk cId="2069393026" sldId="278"/>
            <ac:spMk id="16" creationId="{146393D0-DAA5-0CBD-A95C-EB239082DA13}"/>
          </ac:spMkLst>
        </pc:spChg>
        <pc:spChg chg="add del mod">
          <ac:chgData name="axay thakor" userId="eba4aacd9d8a480b" providerId="LiveId" clId="{1EA8A4CF-F6C0-4BFF-9886-5E500C7CFF71}" dt="2025-04-03T14:14:49.422" v="6" actId="478"/>
          <ac:spMkLst>
            <pc:docMk/>
            <pc:sldMk cId="2069393026" sldId="278"/>
            <ac:spMk id="18" creationId="{E43B5738-A5CC-4976-FD82-524E2508E026}"/>
          </ac:spMkLst>
        </pc:spChg>
        <pc:spChg chg="add del mod">
          <ac:chgData name="axay thakor" userId="eba4aacd9d8a480b" providerId="LiveId" clId="{1EA8A4CF-F6C0-4BFF-9886-5E500C7CFF71}" dt="2025-04-03T14:14:51.593" v="7" actId="478"/>
          <ac:spMkLst>
            <pc:docMk/>
            <pc:sldMk cId="2069393026" sldId="278"/>
            <ac:spMk id="20" creationId="{4C49BA2D-5284-FEF6-F996-657D53337926}"/>
          </ac:spMkLst>
        </pc:spChg>
        <pc:spChg chg="add del mod">
          <ac:chgData name="axay thakor" userId="eba4aacd9d8a480b" providerId="LiveId" clId="{1EA8A4CF-F6C0-4BFF-9886-5E500C7CFF71}" dt="2025-04-03T14:14:53.984" v="8" actId="478"/>
          <ac:spMkLst>
            <pc:docMk/>
            <pc:sldMk cId="2069393026" sldId="278"/>
            <ac:spMk id="22" creationId="{E16EBE7A-DF74-804A-4DB4-223875A1A245}"/>
          </ac:spMkLst>
        </pc:spChg>
        <pc:spChg chg="add mod">
          <ac:chgData name="axay thakor" userId="eba4aacd9d8a480b" providerId="LiveId" clId="{1EA8A4CF-F6C0-4BFF-9886-5E500C7CFF71}" dt="2025-04-03T14:16:11.177" v="44" actId="20577"/>
          <ac:spMkLst>
            <pc:docMk/>
            <pc:sldMk cId="2069393026" sldId="278"/>
            <ac:spMk id="24" creationId="{6745F060-3D94-7D34-23F4-1C81C7FF08A2}"/>
          </ac:spMkLst>
        </pc:spChg>
        <pc:spChg chg="del">
          <ac:chgData name="axay thakor" userId="eba4aacd9d8a480b" providerId="LiveId" clId="{1EA8A4CF-F6C0-4BFF-9886-5E500C7CFF71}" dt="2025-04-03T14:14:37.813" v="0" actId="478"/>
          <ac:spMkLst>
            <pc:docMk/>
            <pc:sldMk cId="2069393026" sldId="278"/>
            <ac:spMk id="32" creationId="{D5DB19F8-B538-4965-BA90-ED372B99F5DC}"/>
          </ac:spMkLst>
        </pc:spChg>
      </pc:sldChg>
      <pc:sldChg chg="addSp delSp modSp mod">
        <pc:chgData name="axay thakor" userId="eba4aacd9d8a480b" providerId="LiveId" clId="{1EA8A4CF-F6C0-4BFF-9886-5E500C7CFF71}" dt="2025-04-03T14:24:00.022" v="149" actId="14100"/>
        <pc:sldMkLst>
          <pc:docMk/>
          <pc:sldMk cId="1417396711" sldId="280"/>
        </pc:sldMkLst>
        <pc:spChg chg="del">
          <ac:chgData name="axay thakor" userId="eba4aacd9d8a480b" providerId="LiveId" clId="{1EA8A4CF-F6C0-4BFF-9886-5E500C7CFF71}" dt="2025-04-03T14:23:04.052" v="139" actId="478"/>
          <ac:spMkLst>
            <pc:docMk/>
            <pc:sldMk cId="1417396711" sldId="280"/>
            <ac:spMk id="2" creationId="{935C0770-A36E-4500-AA2E-F3DE8416AD1E}"/>
          </ac:spMkLst>
        </pc:spChg>
        <pc:spChg chg="del">
          <ac:chgData name="axay thakor" userId="eba4aacd9d8a480b" providerId="LiveId" clId="{1EA8A4CF-F6C0-4BFF-9886-5E500C7CFF71}" dt="2025-04-03T14:23:04.052" v="139" actId="478"/>
          <ac:spMkLst>
            <pc:docMk/>
            <pc:sldMk cId="1417396711" sldId="280"/>
            <ac:spMk id="3" creationId="{2CC7E0A4-FE8E-4F7B-8370-1FA3484B6144}"/>
          </ac:spMkLst>
        </pc:spChg>
        <pc:spChg chg="del">
          <ac:chgData name="axay thakor" userId="eba4aacd9d8a480b" providerId="LiveId" clId="{1EA8A4CF-F6C0-4BFF-9886-5E500C7CFF71}" dt="2025-04-03T14:23:04.052" v="139" actId="478"/>
          <ac:spMkLst>
            <pc:docMk/>
            <pc:sldMk cId="1417396711" sldId="280"/>
            <ac:spMk id="4" creationId="{5CE495FC-7E0A-4342-A40D-3B65DCA780C6}"/>
          </ac:spMkLst>
        </pc:spChg>
        <pc:spChg chg="del">
          <ac:chgData name="axay thakor" userId="eba4aacd9d8a480b" providerId="LiveId" clId="{1EA8A4CF-F6C0-4BFF-9886-5E500C7CFF71}" dt="2025-04-03T14:23:04.052" v="139" actId="478"/>
          <ac:spMkLst>
            <pc:docMk/>
            <pc:sldMk cId="1417396711" sldId="280"/>
            <ac:spMk id="5" creationId="{AB97FAAF-FD5C-4EDE-A2D8-148266453488}"/>
          </ac:spMkLst>
        </pc:spChg>
        <pc:spChg chg="del">
          <ac:chgData name="axay thakor" userId="eba4aacd9d8a480b" providerId="LiveId" clId="{1EA8A4CF-F6C0-4BFF-9886-5E500C7CFF71}" dt="2025-04-03T14:23:04.052" v="139" actId="478"/>
          <ac:spMkLst>
            <pc:docMk/>
            <pc:sldMk cId="1417396711" sldId="280"/>
            <ac:spMk id="6" creationId="{7F0BD43D-EBFD-48E7-A1D3-EB9228D4C58B}"/>
          </ac:spMkLst>
        </pc:spChg>
        <pc:spChg chg="del">
          <ac:chgData name="axay thakor" userId="eba4aacd9d8a480b" providerId="LiveId" clId="{1EA8A4CF-F6C0-4BFF-9886-5E500C7CFF71}" dt="2025-04-03T14:23:04.052" v="139" actId="478"/>
          <ac:spMkLst>
            <pc:docMk/>
            <pc:sldMk cId="1417396711" sldId="280"/>
            <ac:spMk id="7" creationId="{E9C0C8B1-2DBC-40B1-BBA7-7B3D396478A1}"/>
          </ac:spMkLst>
        </pc:spChg>
        <pc:spChg chg="del">
          <ac:chgData name="axay thakor" userId="eba4aacd9d8a480b" providerId="LiveId" clId="{1EA8A4CF-F6C0-4BFF-9886-5E500C7CFF71}" dt="2025-04-03T14:23:04.052" v="139" actId="478"/>
          <ac:spMkLst>
            <pc:docMk/>
            <pc:sldMk cId="1417396711" sldId="280"/>
            <ac:spMk id="8" creationId="{B2F06784-6A30-4941-B70A-A58B611950D4}"/>
          </ac:spMkLst>
        </pc:spChg>
        <pc:spChg chg="add del mod">
          <ac:chgData name="axay thakor" userId="eba4aacd9d8a480b" providerId="LiveId" clId="{1EA8A4CF-F6C0-4BFF-9886-5E500C7CFF71}" dt="2025-04-03T14:23:05.756" v="140" actId="478"/>
          <ac:spMkLst>
            <pc:docMk/>
            <pc:sldMk cId="1417396711" sldId="280"/>
            <ac:spMk id="10" creationId="{086AF315-116C-8A1A-326C-B1DD75585A2A}"/>
          </ac:spMkLst>
        </pc:spChg>
        <pc:spChg chg="add del mod">
          <ac:chgData name="axay thakor" userId="eba4aacd9d8a480b" providerId="LiveId" clId="{1EA8A4CF-F6C0-4BFF-9886-5E500C7CFF71}" dt="2025-04-03T14:23:05.756" v="140" actId="478"/>
          <ac:spMkLst>
            <pc:docMk/>
            <pc:sldMk cId="1417396711" sldId="280"/>
            <ac:spMk id="12" creationId="{A4D1A8DA-9665-72D7-C3EE-56AC66E1CB05}"/>
          </ac:spMkLst>
        </pc:spChg>
        <pc:spChg chg="add del mod">
          <ac:chgData name="axay thakor" userId="eba4aacd9d8a480b" providerId="LiveId" clId="{1EA8A4CF-F6C0-4BFF-9886-5E500C7CFF71}" dt="2025-04-03T14:23:05.756" v="140" actId="478"/>
          <ac:spMkLst>
            <pc:docMk/>
            <pc:sldMk cId="1417396711" sldId="280"/>
            <ac:spMk id="14" creationId="{DE1A1822-C292-8C77-430C-B5523348854A}"/>
          </ac:spMkLst>
        </pc:spChg>
        <pc:spChg chg="add del mod">
          <ac:chgData name="axay thakor" userId="eba4aacd9d8a480b" providerId="LiveId" clId="{1EA8A4CF-F6C0-4BFF-9886-5E500C7CFF71}" dt="2025-04-03T14:23:05.756" v="140" actId="478"/>
          <ac:spMkLst>
            <pc:docMk/>
            <pc:sldMk cId="1417396711" sldId="280"/>
            <ac:spMk id="16" creationId="{0D06BB14-984E-04E3-E464-283E90BE8D92}"/>
          </ac:spMkLst>
        </pc:spChg>
        <pc:spChg chg="add del mod">
          <ac:chgData name="axay thakor" userId="eba4aacd9d8a480b" providerId="LiveId" clId="{1EA8A4CF-F6C0-4BFF-9886-5E500C7CFF71}" dt="2025-04-03T14:23:05.756" v="140" actId="478"/>
          <ac:spMkLst>
            <pc:docMk/>
            <pc:sldMk cId="1417396711" sldId="280"/>
            <ac:spMk id="18" creationId="{88F7B312-1157-0C97-C9B9-4351770D6E47}"/>
          </ac:spMkLst>
        </pc:spChg>
        <pc:spChg chg="add del mod">
          <ac:chgData name="axay thakor" userId="eba4aacd9d8a480b" providerId="LiveId" clId="{1EA8A4CF-F6C0-4BFF-9886-5E500C7CFF71}" dt="2025-04-03T14:23:05.756" v="140" actId="478"/>
          <ac:spMkLst>
            <pc:docMk/>
            <pc:sldMk cId="1417396711" sldId="280"/>
            <ac:spMk id="20" creationId="{6B841163-F886-C8A7-CDE1-D6EBD7006A57}"/>
          </ac:spMkLst>
        </pc:spChg>
        <pc:spChg chg="add del mod">
          <ac:chgData name="axay thakor" userId="eba4aacd9d8a480b" providerId="LiveId" clId="{1EA8A4CF-F6C0-4BFF-9886-5E500C7CFF71}" dt="2025-04-03T14:23:05.756" v="140" actId="478"/>
          <ac:spMkLst>
            <pc:docMk/>
            <pc:sldMk cId="1417396711" sldId="280"/>
            <ac:spMk id="22" creationId="{681CB6BD-A549-1905-6449-A462185AD0E2}"/>
          </ac:spMkLst>
        </pc:spChg>
        <pc:spChg chg="del">
          <ac:chgData name="axay thakor" userId="eba4aacd9d8a480b" providerId="LiveId" clId="{1EA8A4CF-F6C0-4BFF-9886-5E500C7CFF71}" dt="2025-04-03T14:23:04.052" v="139" actId="478"/>
          <ac:spMkLst>
            <pc:docMk/>
            <pc:sldMk cId="1417396711" sldId="280"/>
            <ac:spMk id="24" creationId="{568D7422-F48C-4829-8937-7DA701F3303B}"/>
          </ac:spMkLst>
        </pc:spChg>
        <pc:spChg chg="del">
          <ac:chgData name="axay thakor" userId="eba4aacd9d8a480b" providerId="LiveId" clId="{1EA8A4CF-F6C0-4BFF-9886-5E500C7CFF71}" dt="2025-04-03T14:23:04.052" v="139" actId="478"/>
          <ac:spMkLst>
            <pc:docMk/>
            <pc:sldMk cId="1417396711" sldId="280"/>
            <ac:spMk id="25" creationId="{225FED20-8F0E-4B86-88AD-F902806B2CA0}"/>
          </ac:spMkLst>
        </pc:spChg>
        <pc:spChg chg="del">
          <ac:chgData name="axay thakor" userId="eba4aacd9d8a480b" providerId="LiveId" clId="{1EA8A4CF-F6C0-4BFF-9886-5E500C7CFF71}" dt="2025-04-03T14:23:04.052" v="139" actId="478"/>
          <ac:spMkLst>
            <pc:docMk/>
            <pc:sldMk cId="1417396711" sldId="280"/>
            <ac:spMk id="26" creationId="{2329531A-E68A-4913-9B66-062FBAC6D24D}"/>
          </ac:spMkLst>
        </pc:spChg>
        <pc:spChg chg="del">
          <ac:chgData name="axay thakor" userId="eba4aacd9d8a480b" providerId="LiveId" clId="{1EA8A4CF-F6C0-4BFF-9886-5E500C7CFF71}" dt="2025-04-03T14:23:04.052" v="139" actId="478"/>
          <ac:spMkLst>
            <pc:docMk/>
            <pc:sldMk cId="1417396711" sldId="280"/>
            <ac:spMk id="27" creationId="{69ADCED5-CED8-4991-9B1E-DB7381BE7431}"/>
          </ac:spMkLst>
        </pc:spChg>
        <pc:spChg chg="del">
          <ac:chgData name="axay thakor" userId="eba4aacd9d8a480b" providerId="LiveId" clId="{1EA8A4CF-F6C0-4BFF-9886-5E500C7CFF71}" dt="2025-04-03T14:23:04.052" v="139" actId="478"/>
          <ac:spMkLst>
            <pc:docMk/>
            <pc:sldMk cId="1417396711" sldId="280"/>
            <ac:spMk id="28" creationId="{E8BD1918-91E9-45FF-B758-93DAFA9EAFE9}"/>
          </ac:spMkLst>
        </pc:spChg>
        <pc:spChg chg="del">
          <ac:chgData name="axay thakor" userId="eba4aacd9d8a480b" providerId="LiveId" clId="{1EA8A4CF-F6C0-4BFF-9886-5E500C7CFF71}" dt="2025-04-03T14:23:04.052" v="139" actId="478"/>
          <ac:spMkLst>
            <pc:docMk/>
            <pc:sldMk cId="1417396711" sldId="280"/>
            <ac:spMk id="29" creationId="{BF7EE2E1-DA9E-4645-BC0D-305C1F12118B}"/>
          </ac:spMkLst>
        </pc:spChg>
        <pc:spChg chg="add del mod">
          <ac:chgData name="axay thakor" userId="eba4aacd9d8a480b" providerId="LiveId" clId="{1EA8A4CF-F6C0-4BFF-9886-5E500C7CFF71}" dt="2025-04-03T14:23:05.756" v="140" actId="478"/>
          <ac:spMkLst>
            <pc:docMk/>
            <pc:sldMk cId="1417396711" sldId="280"/>
            <ac:spMk id="30" creationId="{D7B848F9-3837-2601-0E27-778A0F6C4B6D}"/>
          </ac:spMkLst>
        </pc:spChg>
        <pc:spChg chg="del">
          <ac:chgData name="axay thakor" userId="eba4aacd9d8a480b" providerId="LiveId" clId="{1EA8A4CF-F6C0-4BFF-9886-5E500C7CFF71}" dt="2025-04-03T14:23:04.052" v="139" actId="478"/>
          <ac:spMkLst>
            <pc:docMk/>
            <pc:sldMk cId="1417396711" sldId="280"/>
            <ac:spMk id="31" creationId="{F116CCE2-DE5B-4D04-8780-DE09E03B8A28}"/>
          </ac:spMkLst>
        </pc:spChg>
        <pc:spChg chg="del">
          <ac:chgData name="axay thakor" userId="eba4aacd9d8a480b" providerId="LiveId" clId="{1EA8A4CF-F6C0-4BFF-9886-5E500C7CFF71}" dt="2025-04-03T14:23:04.052" v="139" actId="478"/>
          <ac:spMkLst>
            <pc:docMk/>
            <pc:sldMk cId="1417396711" sldId="280"/>
            <ac:spMk id="33" creationId="{1930BF4B-0565-4413-BDB0-116E9B84F127}"/>
          </ac:spMkLst>
        </pc:spChg>
        <pc:spChg chg="add del mod">
          <ac:chgData name="axay thakor" userId="eba4aacd9d8a480b" providerId="LiveId" clId="{1EA8A4CF-F6C0-4BFF-9886-5E500C7CFF71}" dt="2025-04-03T14:23:05.756" v="140" actId="478"/>
          <ac:spMkLst>
            <pc:docMk/>
            <pc:sldMk cId="1417396711" sldId="280"/>
            <ac:spMk id="34" creationId="{46EA362E-1D58-C0D9-C6B8-C3E21AD84C26}"/>
          </ac:spMkLst>
        </pc:spChg>
        <pc:spChg chg="del">
          <ac:chgData name="axay thakor" userId="eba4aacd9d8a480b" providerId="LiveId" clId="{1EA8A4CF-F6C0-4BFF-9886-5E500C7CFF71}" dt="2025-04-03T14:23:04.052" v="139" actId="478"/>
          <ac:spMkLst>
            <pc:docMk/>
            <pc:sldMk cId="1417396711" sldId="280"/>
            <ac:spMk id="35" creationId="{AEC73B38-496F-4951-89EB-38E1A77E186B}"/>
          </ac:spMkLst>
        </pc:spChg>
        <pc:spChg chg="del">
          <ac:chgData name="axay thakor" userId="eba4aacd9d8a480b" providerId="LiveId" clId="{1EA8A4CF-F6C0-4BFF-9886-5E500C7CFF71}" dt="2025-04-03T14:23:04.052" v="139" actId="478"/>
          <ac:spMkLst>
            <pc:docMk/>
            <pc:sldMk cId="1417396711" sldId="280"/>
            <ac:spMk id="37" creationId="{8658B547-4844-4FC2-9B4E-C8A8DF4D66D8}"/>
          </ac:spMkLst>
        </pc:spChg>
        <pc:spChg chg="add del mod">
          <ac:chgData name="axay thakor" userId="eba4aacd9d8a480b" providerId="LiveId" clId="{1EA8A4CF-F6C0-4BFF-9886-5E500C7CFF71}" dt="2025-04-03T14:23:05.756" v="140" actId="478"/>
          <ac:spMkLst>
            <pc:docMk/>
            <pc:sldMk cId="1417396711" sldId="280"/>
            <ac:spMk id="38" creationId="{29E6C2F2-66AA-5A5B-3707-63FBB959F60B}"/>
          </ac:spMkLst>
        </pc:spChg>
        <pc:spChg chg="del">
          <ac:chgData name="axay thakor" userId="eba4aacd9d8a480b" providerId="LiveId" clId="{1EA8A4CF-F6C0-4BFF-9886-5E500C7CFF71}" dt="2025-04-03T14:23:04.052" v="139" actId="478"/>
          <ac:spMkLst>
            <pc:docMk/>
            <pc:sldMk cId="1417396711" sldId="280"/>
            <ac:spMk id="39" creationId="{B7890BF0-461E-41CE-AFC1-AD52C6B9549E}"/>
          </ac:spMkLst>
        </pc:spChg>
        <pc:spChg chg="add del mod">
          <ac:chgData name="axay thakor" userId="eba4aacd9d8a480b" providerId="LiveId" clId="{1EA8A4CF-F6C0-4BFF-9886-5E500C7CFF71}" dt="2025-04-03T14:23:05.756" v="140" actId="478"/>
          <ac:spMkLst>
            <pc:docMk/>
            <pc:sldMk cId="1417396711" sldId="280"/>
            <ac:spMk id="41" creationId="{47CF72B5-14A1-AD24-0CC5-6333B094E511}"/>
          </ac:spMkLst>
        </pc:spChg>
        <pc:spChg chg="del">
          <ac:chgData name="axay thakor" userId="eba4aacd9d8a480b" providerId="LiveId" clId="{1EA8A4CF-F6C0-4BFF-9886-5E500C7CFF71}" dt="2025-04-03T14:23:04.052" v="139" actId="478"/>
          <ac:spMkLst>
            <pc:docMk/>
            <pc:sldMk cId="1417396711" sldId="280"/>
            <ac:spMk id="42" creationId="{8ADD2DBD-D314-47B1-BD25-DAF6D4437F74}"/>
          </ac:spMkLst>
        </pc:spChg>
        <pc:spChg chg="add del mod">
          <ac:chgData name="axay thakor" userId="eba4aacd9d8a480b" providerId="LiveId" clId="{1EA8A4CF-F6C0-4BFF-9886-5E500C7CFF71}" dt="2025-04-03T14:23:49.111" v="146" actId="478"/>
          <ac:spMkLst>
            <pc:docMk/>
            <pc:sldMk cId="1417396711" sldId="280"/>
            <ac:spMk id="43" creationId="{D80592E0-C601-BA29-F365-A4E623C78D29}"/>
          </ac:spMkLst>
        </pc:spChg>
        <pc:spChg chg="add del mod">
          <ac:chgData name="axay thakor" userId="eba4aacd9d8a480b" providerId="LiveId" clId="{1EA8A4CF-F6C0-4BFF-9886-5E500C7CFF71}" dt="2025-04-03T14:23:52.997" v="147" actId="478"/>
          <ac:spMkLst>
            <pc:docMk/>
            <pc:sldMk cId="1417396711" sldId="280"/>
            <ac:spMk id="46" creationId="{FCD6CD56-1CDF-B6BD-CD73-1572CECE4115}"/>
          </ac:spMkLst>
        </pc:spChg>
        <pc:spChg chg="del">
          <ac:chgData name="axay thakor" userId="eba4aacd9d8a480b" providerId="LiveId" clId="{1EA8A4CF-F6C0-4BFF-9886-5E500C7CFF71}" dt="2025-04-03T14:23:04.052" v="139" actId="478"/>
          <ac:spMkLst>
            <pc:docMk/>
            <pc:sldMk cId="1417396711" sldId="280"/>
            <ac:spMk id="63" creationId="{9201E1F5-4143-449F-8629-751D360010A3}"/>
          </ac:spMkLst>
        </pc:spChg>
        <pc:picChg chg="add mod">
          <ac:chgData name="axay thakor" userId="eba4aacd9d8a480b" providerId="LiveId" clId="{1EA8A4CF-F6C0-4BFF-9886-5E500C7CFF71}" dt="2025-04-03T14:24:00.022" v="149" actId="14100"/>
          <ac:picMkLst>
            <pc:docMk/>
            <pc:sldMk cId="1417396711" sldId="280"/>
            <ac:picMk id="44" creationId="{3AD25D38-268E-1BBE-402C-ED7E71CE61EA}"/>
          </ac:picMkLst>
        </pc:picChg>
      </pc:sldChg>
      <pc:sldChg chg="addSp delSp modSp mod">
        <pc:chgData name="axay thakor" userId="eba4aacd9d8a480b" providerId="LiveId" clId="{1EA8A4CF-F6C0-4BFF-9886-5E500C7CFF71}" dt="2025-04-03T14:34:04.937" v="250" actId="478"/>
        <pc:sldMkLst>
          <pc:docMk/>
          <pc:sldMk cId="3477453048" sldId="282"/>
        </pc:sldMkLst>
        <pc:spChg chg="del">
          <ac:chgData name="axay thakor" userId="eba4aacd9d8a480b" providerId="LiveId" clId="{1EA8A4CF-F6C0-4BFF-9886-5E500C7CFF71}" dt="2025-04-03T14:30:43.530" v="221" actId="478"/>
          <ac:spMkLst>
            <pc:docMk/>
            <pc:sldMk cId="3477453048" sldId="282"/>
            <ac:spMk id="2" creationId="{27A6F7BB-30A8-4980-AD4A-2FB0B53FA6C9}"/>
          </ac:spMkLst>
        </pc:spChg>
        <pc:spChg chg="del">
          <ac:chgData name="axay thakor" userId="eba4aacd9d8a480b" providerId="LiveId" clId="{1EA8A4CF-F6C0-4BFF-9886-5E500C7CFF71}" dt="2025-04-03T14:30:43.530" v="221" actId="478"/>
          <ac:spMkLst>
            <pc:docMk/>
            <pc:sldMk cId="3477453048" sldId="282"/>
            <ac:spMk id="3" creationId="{02F9CC1F-102C-49CC-B646-8E6826368A81}"/>
          </ac:spMkLst>
        </pc:spChg>
        <pc:spChg chg="del">
          <ac:chgData name="axay thakor" userId="eba4aacd9d8a480b" providerId="LiveId" clId="{1EA8A4CF-F6C0-4BFF-9886-5E500C7CFF71}" dt="2025-04-03T14:30:43.530" v="221" actId="478"/>
          <ac:spMkLst>
            <pc:docMk/>
            <pc:sldMk cId="3477453048" sldId="282"/>
            <ac:spMk id="4" creationId="{33808A03-6EC3-48BE-9D18-5A746D09243E}"/>
          </ac:spMkLst>
        </pc:spChg>
        <pc:spChg chg="del">
          <ac:chgData name="axay thakor" userId="eba4aacd9d8a480b" providerId="LiveId" clId="{1EA8A4CF-F6C0-4BFF-9886-5E500C7CFF71}" dt="2025-04-03T14:30:43.530" v="221" actId="478"/>
          <ac:spMkLst>
            <pc:docMk/>
            <pc:sldMk cId="3477453048" sldId="282"/>
            <ac:spMk id="5" creationId="{46868410-BE8A-4C98-9C72-20D0A2A6A8B9}"/>
          </ac:spMkLst>
        </pc:spChg>
        <pc:spChg chg="add del mod">
          <ac:chgData name="axay thakor" userId="eba4aacd9d8a480b" providerId="LiveId" clId="{1EA8A4CF-F6C0-4BFF-9886-5E500C7CFF71}" dt="2025-04-03T14:30:46.423" v="222" actId="478"/>
          <ac:spMkLst>
            <pc:docMk/>
            <pc:sldMk cId="3477453048" sldId="282"/>
            <ac:spMk id="7" creationId="{FDE875BD-8F63-C081-B5BD-B30D0C23793C}"/>
          </ac:spMkLst>
        </pc:spChg>
        <pc:spChg chg="add del mod">
          <ac:chgData name="axay thakor" userId="eba4aacd9d8a480b" providerId="LiveId" clId="{1EA8A4CF-F6C0-4BFF-9886-5E500C7CFF71}" dt="2025-04-03T14:30:46.423" v="222" actId="478"/>
          <ac:spMkLst>
            <pc:docMk/>
            <pc:sldMk cId="3477453048" sldId="282"/>
            <ac:spMk id="9" creationId="{78544566-79A3-B0C8-D8FA-CCFDC5CE7167}"/>
          </ac:spMkLst>
        </pc:spChg>
        <pc:spChg chg="add del mod">
          <ac:chgData name="axay thakor" userId="eba4aacd9d8a480b" providerId="LiveId" clId="{1EA8A4CF-F6C0-4BFF-9886-5E500C7CFF71}" dt="2025-04-03T14:30:46.423" v="222" actId="478"/>
          <ac:spMkLst>
            <pc:docMk/>
            <pc:sldMk cId="3477453048" sldId="282"/>
            <ac:spMk id="11" creationId="{DDECAEE4-EB0E-F164-07D6-CD2765E97C74}"/>
          </ac:spMkLst>
        </pc:spChg>
        <pc:spChg chg="add del mod">
          <ac:chgData name="axay thakor" userId="eba4aacd9d8a480b" providerId="LiveId" clId="{1EA8A4CF-F6C0-4BFF-9886-5E500C7CFF71}" dt="2025-04-03T14:30:46.423" v="222" actId="478"/>
          <ac:spMkLst>
            <pc:docMk/>
            <pc:sldMk cId="3477453048" sldId="282"/>
            <ac:spMk id="13" creationId="{311B71EF-860E-C692-78FA-6FDA9807761E}"/>
          </ac:spMkLst>
        </pc:spChg>
        <pc:spChg chg="add del mod">
          <ac:chgData name="axay thakor" userId="eba4aacd9d8a480b" providerId="LiveId" clId="{1EA8A4CF-F6C0-4BFF-9886-5E500C7CFF71}" dt="2025-04-03T14:30:46.423" v="222" actId="478"/>
          <ac:spMkLst>
            <pc:docMk/>
            <pc:sldMk cId="3477453048" sldId="282"/>
            <ac:spMk id="15" creationId="{EE546A8B-2C31-BDB1-F228-93C2904C7834}"/>
          </ac:spMkLst>
        </pc:spChg>
        <pc:spChg chg="add del mod">
          <ac:chgData name="axay thakor" userId="eba4aacd9d8a480b" providerId="LiveId" clId="{1EA8A4CF-F6C0-4BFF-9886-5E500C7CFF71}" dt="2025-04-03T14:30:46.423" v="222" actId="478"/>
          <ac:spMkLst>
            <pc:docMk/>
            <pc:sldMk cId="3477453048" sldId="282"/>
            <ac:spMk id="17" creationId="{D183ECA7-4056-18DF-0583-C5DCB408CB92}"/>
          </ac:spMkLst>
        </pc:spChg>
        <pc:spChg chg="add del mod">
          <ac:chgData name="axay thakor" userId="eba4aacd9d8a480b" providerId="LiveId" clId="{1EA8A4CF-F6C0-4BFF-9886-5E500C7CFF71}" dt="2025-04-03T14:30:46.423" v="222" actId="478"/>
          <ac:spMkLst>
            <pc:docMk/>
            <pc:sldMk cId="3477453048" sldId="282"/>
            <ac:spMk id="19" creationId="{4DAA0817-2513-7DD5-802D-6708018BC3DE}"/>
          </ac:spMkLst>
        </pc:spChg>
        <pc:spChg chg="add del mod">
          <ac:chgData name="axay thakor" userId="eba4aacd9d8a480b" providerId="LiveId" clId="{1EA8A4CF-F6C0-4BFF-9886-5E500C7CFF71}" dt="2025-04-03T14:30:46.423" v="222" actId="478"/>
          <ac:spMkLst>
            <pc:docMk/>
            <pc:sldMk cId="3477453048" sldId="282"/>
            <ac:spMk id="21" creationId="{519D1287-97D0-0C2A-3A23-1D87631A824D}"/>
          </ac:spMkLst>
        </pc:spChg>
        <pc:spChg chg="add del mod">
          <ac:chgData name="axay thakor" userId="eba4aacd9d8a480b" providerId="LiveId" clId="{1EA8A4CF-F6C0-4BFF-9886-5E500C7CFF71}" dt="2025-04-03T14:30:46.423" v="222" actId="478"/>
          <ac:spMkLst>
            <pc:docMk/>
            <pc:sldMk cId="3477453048" sldId="282"/>
            <ac:spMk id="23" creationId="{889A4F06-9638-82F5-3D39-190C708CF236}"/>
          </ac:spMkLst>
        </pc:spChg>
        <pc:spChg chg="del">
          <ac:chgData name="axay thakor" userId="eba4aacd9d8a480b" providerId="LiveId" clId="{1EA8A4CF-F6C0-4BFF-9886-5E500C7CFF71}" dt="2025-04-03T14:30:43.530" v="221" actId="478"/>
          <ac:spMkLst>
            <pc:docMk/>
            <pc:sldMk cId="3477453048" sldId="282"/>
            <ac:spMk id="24" creationId="{7BAD1FFF-8B97-4CD1-85E7-B7738EAD28CD}"/>
          </ac:spMkLst>
        </pc:spChg>
        <pc:spChg chg="add del mod">
          <ac:chgData name="axay thakor" userId="eba4aacd9d8a480b" providerId="LiveId" clId="{1EA8A4CF-F6C0-4BFF-9886-5E500C7CFF71}" dt="2025-04-03T14:30:46.423" v="222" actId="478"/>
          <ac:spMkLst>
            <pc:docMk/>
            <pc:sldMk cId="3477453048" sldId="282"/>
            <ac:spMk id="27" creationId="{2B8BA100-EEA7-5284-DDD7-F87C9E3671A6}"/>
          </ac:spMkLst>
        </pc:spChg>
        <pc:spChg chg="add del mod">
          <ac:chgData name="axay thakor" userId="eba4aacd9d8a480b" providerId="LiveId" clId="{1EA8A4CF-F6C0-4BFF-9886-5E500C7CFF71}" dt="2025-04-03T14:30:46.423" v="222" actId="478"/>
          <ac:spMkLst>
            <pc:docMk/>
            <pc:sldMk cId="3477453048" sldId="282"/>
            <ac:spMk id="29" creationId="{A50B558A-36A4-9F31-926C-9814EB12BB59}"/>
          </ac:spMkLst>
        </pc:spChg>
        <pc:spChg chg="add del mod">
          <ac:chgData name="axay thakor" userId="eba4aacd9d8a480b" providerId="LiveId" clId="{1EA8A4CF-F6C0-4BFF-9886-5E500C7CFF71}" dt="2025-04-03T14:30:46.423" v="222" actId="478"/>
          <ac:spMkLst>
            <pc:docMk/>
            <pc:sldMk cId="3477453048" sldId="282"/>
            <ac:spMk id="31" creationId="{626667D3-E6EE-7E92-89F4-73201BE4AF53}"/>
          </ac:spMkLst>
        </pc:spChg>
        <pc:spChg chg="del">
          <ac:chgData name="axay thakor" userId="eba4aacd9d8a480b" providerId="LiveId" clId="{1EA8A4CF-F6C0-4BFF-9886-5E500C7CFF71}" dt="2025-04-03T14:30:43.530" v="221" actId="478"/>
          <ac:spMkLst>
            <pc:docMk/>
            <pc:sldMk cId="3477453048" sldId="282"/>
            <ac:spMk id="33" creationId="{10C8C8C1-99D8-4034-A628-DECEB703BA1D}"/>
          </ac:spMkLst>
        </pc:spChg>
        <pc:spChg chg="del">
          <ac:chgData name="axay thakor" userId="eba4aacd9d8a480b" providerId="LiveId" clId="{1EA8A4CF-F6C0-4BFF-9886-5E500C7CFF71}" dt="2025-04-03T14:30:43.530" v="221" actId="478"/>
          <ac:spMkLst>
            <pc:docMk/>
            <pc:sldMk cId="3477453048" sldId="282"/>
            <ac:spMk id="34" creationId="{08CA58D6-00FD-4D81-A0F6-215C4D558912}"/>
          </ac:spMkLst>
        </pc:spChg>
        <pc:spChg chg="del">
          <ac:chgData name="axay thakor" userId="eba4aacd9d8a480b" providerId="LiveId" clId="{1EA8A4CF-F6C0-4BFF-9886-5E500C7CFF71}" dt="2025-04-03T14:30:43.530" v="221" actId="478"/>
          <ac:spMkLst>
            <pc:docMk/>
            <pc:sldMk cId="3477453048" sldId="282"/>
            <ac:spMk id="35" creationId="{60D37431-6A3A-47F6-A367-B5ADCF66AE37}"/>
          </ac:spMkLst>
        </pc:spChg>
        <pc:spChg chg="del">
          <ac:chgData name="axay thakor" userId="eba4aacd9d8a480b" providerId="LiveId" clId="{1EA8A4CF-F6C0-4BFF-9886-5E500C7CFF71}" dt="2025-04-03T14:30:43.530" v="221" actId="478"/>
          <ac:spMkLst>
            <pc:docMk/>
            <pc:sldMk cId="3477453048" sldId="282"/>
            <ac:spMk id="36" creationId="{B76FA389-A54D-4E4B-81DA-DBA175D78FEC}"/>
          </ac:spMkLst>
        </pc:spChg>
        <pc:spChg chg="del">
          <ac:chgData name="axay thakor" userId="eba4aacd9d8a480b" providerId="LiveId" clId="{1EA8A4CF-F6C0-4BFF-9886-5E500C7CFF71}" dt="2025-04-03T14:30:43.530" v="221" actId="478"/>
          <ac:spMkLst>
            <pc:docMk/>
            <pc:sldMk cId="3477453048" sldId="282"/>
            <ac:spMk id="37" creationId="{65786675-BFC6-4743-BFD3-D64691F771D8}"/>
          </ac:spMkLst>
        </pc:spChg>
        <pc:spChg chg="del">
          <ac:chgData name="axay thakor" userId="eba4aacd9d8a480b" providerId="LiveId" clId="{1EA8A4CF-F6C0-4BFF-9886-5E500C7CFF71}" dt="2025-04-03T14:30:43.530" v="221" actId="478"/>
          <ac:spMkLst>
            <pc:docMk/>
            <pc:sldMk cId="3477453048" sldId="282"/>
            <ac:spMk id="38" creationId="{97062F49-F468-4EA6-B6BF-94BFF89FDCB7}"/>
          </ac:spMkLst>
        </pc:spChg>
        <pc:spChg chg="del">
          <ac:chgData name="axay thakor" userId="eba4aacd9d8a480b" providerId="LiveId" clId="{1EA8A4CF-F6C0-4BFF-9886-5E500C7CFF71}" dt="2025-04-03T14:30:43.530" v="221" actId="478"/>
          <ac:spMkLst>
            <pc:docMk/>
            <pc:sldMk cId="3477453048" sldId="282"/>
            <ac:spMk id="39" creationId="{59D9F00A-8CF0-41E8-9BB6-3B8ECDA55D49}"/>
          </ac:spMkLst>
        </pc:spChg>
        <pc:spChg chg="add del mod">
          <ac:chgData name="axay thakor" userId="eba4aacd9d8a480b" providerId="LiveId" clId="{1EA8A4CF-F6C0-4BFF-9886-5E500C7CFF71}" dt="2025-04-03T14:30:46.423" v="222" actId="478"/>
          <ac:spMkLst>
            <pc:docMk/>
            <pc:sldMk cId="3477453048" sldId="282"/>
            <ac:spMk id="40" creationId="{FF8E473B-2002-65CD-4401-4B0954D2D47E}"/>
          </ac:spMkLst>
        </pc:spChg>
        <pc:spChg chg="add">
          <ac:chgData name="axay thakor" userId="eba4aacd9d8a480b" providerId="LiveId" clId="{1EA8A4CF-F6C0-4BFF-9886-5E500C7CFF71}" dt="2025-04-03T14:31:24.598" v="223"/>
          <ac:spMkLst>
            <pc:docMk/>
            <pc:sldMk cId="3477453048" sldId="282"/>
            <ac:spMk id="41" creationId="{88BCF82F-CED4-7F97-73A6-56C67E2F156F}"/>
          </ac:spMkLst>
        </pc:spChg>
        <pc:spChg chg="add">
          <ac:chgData name="axay thakor" userId="eba4aacd9d8a480b" providerId="LiveId" clId="{1EA8A4CF-F6C0-4BFF-9886-5E500C7CFF71}" dt="2025-04-03T14:31:24.598" v="223"/>
          <ac:spMkLst>
            <pc:docMk/>
            <pc:sldMk cId="3477453048" sldId="282"/>
            <ac:spMk id="42" creationId="{17C108C3-7AA3-B51F-363A-31560D6B9097}"/>
          </ac:spMkLst>
        </pc:spChg>
        <pc:spChg chg="add">
          <ac:chgData name="axay thakor" userId="eba4aacd9d8a480b" providerId="LiveId" clId="{1EA8A4CF-F6C0-4BFF-9886-5E500C7CFF71}" dt="2025-04-03T14:31:24.598" v="223"/>
          <ac:spMkLst>
            <pc:docMk/>
            <pc:sldMk cId="3477453048" sldId="282"/>
            <ac:spMk id="44" creationId="{BF827549-BB79-709B-87E2-64AD5822C2E5}"/>
          </ac:spMkLst>
        </pc:spChg>
        <pc:spChg chg="add">
          <ac:chgData name="axay thakor" userId="eba4aacd9d8a480b" providerId="LiveId" clId="{1EA8A4CF-F6C0-4BFF-9886-5E500C7CFF71}" dt="2025-04-03T14:31:24.598" v="223"/>
          <ac:spMkLst>
            <pc:docMk/>
            <pc:sldMk cId="3477453048" sldId="282"/>
            <ac:spMk id="46" creationId="{C37834B3-73F7-D839-FC87-51CEA7B16ECA}"/>
          </ac:spMkLst>
        </pc:spChg>
        <pc:spChg chg="add">
          <ac:chgData name="axay thakor" userId="eba4aacd9d8a480b" providerId="LiveId" clId="{1EA8A4CF-F6C0-4BFF-9886-5E500C7CFF71}" dt="2025-04-03T14:31:24.598" v="223"/>
          <ac:spMkLst>
            <pc:docMk/>
            <pc:sldMk cId="3477453048" sldId="282"/>
            <ac:spMk id="48" creationId="{9D00FE91-579A-387C-5414-4A333E12CD5F}"/>
          </ac:spMkLst>
        </pc:spChg>
        <pc:spChg chg="add">
          <ac:chgData name="axay thakor" userId="eba4aacd9d8a480b" providerId="LiveId" clId="{1EA8A4CF-F6C0-4BFF-9886-5E500C7CFF71}" dt="2025-04-03T14:31:24.598" v="223"/>
          <ac:spMkLst>
            <pc:docMk/>
            <pc:sldMk cId="3477453048" sldId="282"/>
            <ac:spMk id="49" creationId="{83547F78-8B98-9AA1-87F4-0FDC4AC5D150}"/>
          </ac:spMkLst>
        </pc:spChg>
        <pc:spChg chg="add">
          <ac:chgData name="axay thakor" userId="eba4aacd9d8a480b" providerId="LiveId" clId="{1EA8A4CF-F6C0-4BFF-9886-5E500C7CFF71}" dt="2025-04-03T14:31:24.598" v="223"/>
          <ac:spMkLst>
            <pc:docMk/>
            <pc:sldMk cId="3477453048" sldId="282"/>
            <ac:spMk id="50" creationId="{35CDE075-33D0-2629-BC46-BBDCBEAAC716}"/>
          </ac:spMkLst>
        </pc:spChg>
        <pc:spChg chg="add">
          <ac:chgData name="axay thakor" userId="eba4aacd9d8a480b" providerId="LiveId" clId="{1EA8A4CF-F6C0-4BFF-9886-5E500C7CFF71}" dt="2025-04-03T14:31:24.598" v="223"/>
          <ac:spMkLst>
            <pc:docMk/>
            <pc:sldMk cId="3477453048" sldId="282"/>
            <ac:spMk id="51" creationId="{3F94CE72-E999-751E-C2AF-932D0BF5DFF9}"/>
          </ac:spMkLst>
        </pc:spChg>
        <pc:spChg chg="add">
          <ac:chgData name="axay thakor" userId="eba4aacd9d8a480b" providerId="LiveId" clId="{1EA8A4CF-F6C0-4BFF-9886-5E500C7CFF71}" dt="2025-04-03T14:31:24.598" v="223"/>
          <ac:spMkLst>
            <pc:docMk/>
            <pc:sldMk cId="3477453048" sldId="282"/>
            <ac:spMk id="52" creationId="{120FF9DF-9C98-ACAC-B798-EBBC563C8049}"/>
          </ac:spMkLst>
        </pc:spChg>
        <pc:spChg chg="add">
          <ac:chgData name="axay thakor" userId="eba4aacd9d8a480b" providerId="LiveId" clId="{1EA8A4CF-F6C0-4BFF-9886-5E500C7CFF71}" dt="2025-04-03T14:31:24.598" v="223"/>
          <ac:spMkLst>
            <pc:docMk/>
            <pc:sldMk cId="3477453048" sldId="282"/>
            <ac:spMk id="53" creationId="{51F38BC9-ACF9-63F7-647E-F41098064AED}"/>
          </ac:spMkLst>
        </pc:spChg>
        <pc:spChg chg="add">
          <ac:chgData name="axay thakor" userId="eba4aacd9d8a480b" providerId="LiveId" clId="{1EA8A4CF-F6C0-4BFF-9886-5E500C7CFF71}" dt="2025-04-03T14:31:24.598" v="223"/>
          <ac:spMkLst>
            <pc:docMk/>
            <pc:sldMk cId="3477453048" sldId="282"/>
            <ac:spMk id="54" creationId="{D26C1DEF-356E-30AD-000E-02AF0AE6EE4F}"/>
          </ac:spMkLst>
        </pc:spChg>
        <pc:spChg chg="add">
          <ac:chgData name="axay thakor" userId="eba4aacd9d8a480b" providerId="LiveId" clId="{1EA8A4CF-F6C0-4BFF-9886-5E500C7CFF71}" dt="2025-04-03T14:31:24.598" v="223"/>
          <ac:spMkLst>
            <pc:docMk/>
            <pc:sldMk cId="3477453048" sldId="282"/>
            <ac:spMk id="55" creationId="{079699C3-BCFD-613E-B506-AF463B4DC421}"/>
          </ac:spMkLst>
        </pc:spChg>
        <pc:spChg chg="add">
          <ac:chgData name="axay thakor" userId="eba4aacd9d8a480b" providerId="LiveId" clId="{1EA8A4CF-F6C0-4BFF-9886-5E500C7CFF71}" dt="2025-04-03T14:31:24.598" v="223"/>
          <ac:spMkLst>
            <pc:docMk/>
            <pc:sldMk cId="3477453048" sldId="282"/>
            <ac:spMk id="56" creationId="{82A5EFFB-83DD-5EDA-C226-5B17B4BEE2A6}"/>
          </ac:spMkLst>
        </pc:spChg>
        <pc:spChg chg="add">
          <ac:chgData name="axay thakor" userId="eba4aacd9d8a480b" providerId="LiveId" clId="{1EA8A4CF-F6C0-4BFF-9886-5E500C7CFF71}" dt="2025-04-03T14:31:24.598" v="223"/>
          <ac:spMkLst>
            <pc:docMk/>
            <pc:sldMk cId="3477453048" sldId="282"/>
            <ac:spMk id="57" creationId="{28ADCCD2-BFA6-13BE-5A0E-829676547E15}"/>
          </ac:spMkLst>
        </pc:spChg>
        <pc:spChg chg="add">
          <ac:chgData name="axay thakor" userId="eba4aacd9d8a480b" providerId="LiveId" clId="{1EA8A4CF-F6C0-4BFF-9886-5E500C7CFF71}" dt="2025-04-03T14:31:24.598" v="223"/>
          <ac:spMkLst>
            <pc:docMk/>
            <pc:sldMk cId="3477453048" sldId="282"/>
            <ac:spMk id="58" creationId="{13E30CAC-6D7B-4DD8-0D71-24B65774084C}"/>
          </ac:spMkLst>
        </pc:spChg>
        <pc:spChg chg="add">
          <ac:chgData name="axay thakor" userId="eba4aacd9d8a480b" providerId="LiveId" clId="{1EA8A4CF-F6C0-4BFF-9886-5E500C7CFF71}" dt="2025-04-03T14:31:24.598" v="223"/>
          <ac:spMkLst>
            <pc:docMk/>
            <pc:sldMk cId="3477453048" sldId="282"/>
            <ac:spMk id="59" creationId="{0B635483-0864-8051-64EE-92378EF359A7}"/>
          </ac:spMkLst>
        </pc:spChg>
        <pc:spChg chg="add">
          <ac:chgData name="axay thakor" userId="eba4aacd9d8a480b" providerId="LiveId" clId="{1EA8A4CF-F6C0-4BFF-9886-5E500C7CFF71}" dt="2025-04-03T14:31:24.598" v="223"/>
          <ac:spMkLst>
            <pc:docMk/>
            <pc:sldMk cId="3477453048" sldId="282"/>
            <ac:spMk id="60" creationId="{D42DB026-386F-9FCD-5DFC-08F1F28CA1F8}"/>
          </ac:spMkLst>
        </pc:spChg>
        <pc:spChg chg="add">
          <ac:chgData name="axay thakor" userId="eba4aacd9d8a480b" providerId="LiveId" clId="{1EA8A4CF-F6C0-4BFF-9886-5E500C7CFF71}" dt="2025-04-03T14:31:24.598" v="223"/>
          <ac:spMkLst>
            <pc:docMk/>
            <pc:sldMk cId="3477453048" sldId="282"/>
            <ac:spMk id="61" creationId="{464F4C64-A49B-C9E3-9D5B-D17B477E3585}"/>
          </ac:spMkLst>
        </pc:spChg>
        <pc:spChg chg="add">
          <ac:chgData name="axay thakor" userId="eba4aacd9d8a480b" providerId="LiveId" clId="{1EA8A4CF-F6C0-4BFF-9886-5E500C7CFF71}" dt="2025-04-03T14:31:24.598" v="223"/>
          <ac:spMkLst>
            <pc:docMk/>
            <pc:sldMk cId="3477453048" sldId="282"/>
            <ac:spMk id="62" creationId="{45318BF7-C8D8-610B-4692-F9731FDF9DAC}"/>
          </ac:spMkLst>
        </pc:spChg>
        <pc:spChg chg="add">
          <ac:chgData name="axay thakor" userId="eba4aacd9d8a480b" providerId="LiveId" clId="{1EA8A4CF-F6C0-4BFF-9886-5E500C7CFF71}" dt="2025-04-03T14:31:24.598" v="223"/>
          <ac:spMkLst>
            <pc:docMk/>
            <pc:sldMk cId="3477453048" sldId="282"/>
            <ac:spMk id="63" creationId="{3DF3B559-04A2-095B-418F-B9A06EBAD2FE}"/>
          </ac:spMkLst>
        </pc:spChg>
        <pc:spChg chg="add">
          <ac:chgData name="axay thakor" userId="eba4aacd9d8a480b" providerId="LiveId" clId="{1EA8A4CF-F6C0-4BFF-9886-5E500C7CFF71}" dt="2025-04-03T14:31:24.598" v="223"/>
          <ac:spMkLst>
            <pc:docMk/>
            <pc:sldMk cId="3477453048" sldId="282"/>
            <ac:spMk id="5120" creationId="{98C2576C-BACE-DA9E-3CBA-91AD60B15FBB}"/>
          </ac:spMkLst>
        </pc:spChg>
        <pc:spChg chg="add">
          <ac:chgData name="axay thakor" userId="eba4aacd9d8a480b" providerId="LiveId" clId="{1EA8A4CF-F6C0-4BFF-9886-5E500C7CFF71}" dt="2025-04-03T14:31:24.598" v="223"/>
          <ac:spMkLst>
            <pc:docMk/>
            <pc:sldMk cId="3477453048" sldId="282"/>
            <ac:spMk id="5162" creationId="{661E39C7-2860-A108-FEF2-918FB6E07101}"/>
          </ac:spMkLst>
        </pc:spChg>
        <pc:spChg chg="add mod">
          <ac:chgData name="axay thakor" userId="eba4aacd9d8a480b" providerId="LiveId" clId="{1EA8A4CF-F6C0-4BFF-9886-5E500C7CFF71}" dt="2025-04-03T14:33:28.890" v="225" actId="122"/>
          <ac:spMkLst>
            <pc:docMk/>
            <pc:sldMk cId="3477453048" sldId="282"/>
            <ac:spMk id="5163" creationId="{9C22CABB-31AE-83C2-4D3E-1FB93888C79C}"/>
          </ac:spMkLst>
        </pc:spChg>
        <pc:spChg chg="add mod">
          <ac:chgData name="axay thakor" userId="eba4aacd9d8a480b" providerId="LiveId" clId="{1EA8A4CF-F6C0-4BFF-9886-5E500C7CFF71}" dt="2025-04-03T14:33:37.940" v="226" actId="255"/>
          <ac:spMkLst>
            <pc:docMk/>
            <pc:sldMk cId="3477453048" sldId="282"/>
            <ac:spMk id="5164" creationId="{0E65EC74-9A31-B536-CA46-689F77A5E56A}"/>
          </ac:spMkLst>
        </pc:spChg>
        <pc:picChg chg="del">
          <ac:chgData name="axay thakor" userId="eba4aacd9d8a480b" providerId="LiveId" clId="{1EA8A4CF-F6C0-4BFF-9886-5E500C7CFF71}" dt="2025-04-03T14:30:43.530" v="221" actId="478"/>
          <ac:picMkLst>
            <pc:docMk/>
            <pc:sldMk cId="3477453048" sldId="282"/>
            <ac:picMk id="26" creationId="{E287A61C-B7FB-4B69-97E7-7B7AFC8A5D33}"/>
          </ac:picMkLst>
        </pc:picChg>
        <pc:picChg chg="del">
          <ac:chgData name="axay thakor" userId="eba4aacd9d8a480b" providerId="LiveId" clId="{1EA8A4CF-F6C0-4BFF-9886-5E500C7CFF71}" dt="2025-04-03T14:30:43.530" v="221" actId="478"/>
          <ac:picMkLst>
            <pc:docMk/>
            <pc:sldMk cId="3477453048" sldId="282"/>
            <ac:picMk id="43" creationId="{F328CD15-EA0E-49AD-A3C6-5798A372AA53}"/>
          </ac:picMkLst>
        </pc:picChg>
        <pc:picChg chg="del">
          <ac:chgData name="axay thakor" userId="eba4aacd9d8a480b" providerId="LiveId" clId="{1EA8A4CF-F6C0-4BFF-9886-5E500C7CFF71}" dt="2025-04-03T14:30:43.530" v="221" actId="478"/>
          <ac:picMkLst>
            <pc:docMk/>
            <pc:sldMk cId="3477453048" sldId="282"/>
            <ac:picMk id="45" creationId="{4442FA67-BF04-4E45-BFD9-78BF43789E09}"/>
          </ac:picMkLst>
        </pc:picChg>
        <pc:picChg chg="del">
          <ac:chgData name="axay thakor" userId="eba4aacd9d8a480b" providerId="LiveId" clId="{1EA8A4CF-F6C0-4BFF-9886-5E500C7CFF71}" dt="2025-04-03T14:30:43.530" v="221" actId="478"/>
          <ac:picMkLst>
            <pc:docMk/>
            <pc:sldMk cId="3477453048" sldId="282"/>
            <ac:picMk id="47" creationId="{8AF5260A-2860-4F88-BA4D-70530D3E14AA}"/>
          </ac:picMkLst>
        </pc:picChg>
        <pc:picChg chg="add">
          <ac:chgData name="axay thakor" userId="eba4aacd9d8a480b" providerId="LiveId" clId="{1EA8A4CF-F6C0-4BFF-9886-5E500C7CFF71}" dt="2025-04-03T14:31:24.598" v="223"/>
          <ac:picMkLst>
            <pc:docMk/>
            <pc:sldMk cId="3477453048" sldId="282"/>
            <ac:picMk id="5121" creationId="{9927E3C0-7769-49B1-E2B9-C70F774C0F83}"/>
          </ac:picMkLst>
        </pc:picChg>
        <pc:picChg chg="add">
          <ac:chgData name="axay thakor" userId="eba4aacd9d8a480b" providerId="LiveId" clId="{1EA8A4CF-F6C0-4BFF-9886-5E500C7CFF71}" dt="2025-04-03T14:31:24.598" v="223"/>
          <ac:picMkLst>
            <pc:docMk/>
            <pc:sldMk cId="3477453048" sldId="282"/>
            <ac:picMk id="5122" creationId="{F336CB37-FF76-CE2A-3F88-B849A9897E22}"/>
          </ac:picMkLst>
        </pc:picChg>
        <pc:picChg chg="add">
          <ac:chgData name="axay thakor" userId="eba4aacd9d8a480b" providerId="LiveId" clId="{1EA8A4CF-F6C0-4BFF-9886-5E500C7CFF71}" dt="2025-04-03T14:31:24.598" v="223"/>
          <ac:picMkLst>
            <pc:docMk/>
            <pc:sldMk cId="3477453048" sldId="282"/>
            <ac:picMk id="5123" creationId="{90F356F6-D7BD-3547-A0AD-213B7C4F42B6}"/>
          </ac:picMkLst>
        </pc:picChg>
        <pc:picChg chg="add">
          <ac:chgData name="axay thakor" userId="eba4aacd9d8a480b" providerId="LiveId" clId="{1EA8A4CF-F6C0-4BFF-9886-5E500C7CFF71}" dt="2025-04-03T14:31:24.598" v="223"/>
          <ac:picMkLst>
            <pc:docMk/>
            <pc:sldMk cId="3477453048" sldId="282"/>
            <ac:picMk id="5124" creationId="{A8FB4A5F-ED40-F6AC-46DE-834AB341B050}"/>
          </ac:picMkLst>
        </pc:picChg>
        <pc:picChg chg="add">
          <ac:chgData name="axay thakor" userId="eba4aacd9d8a480b" providerId="LiveId" clId="{1EA8A4CF-F6C0-4BFF-9886-5E500C7CFF71}" dt="2025-04-03T14:31:24.598" v="223"/>
          <ac:picMkLst>
            <pc:docMk/>
            <pc:sldMk cId="3477453048" sldId="282"/>
            <ac:picMk id="5125" creationId="{C16E3EF0-5C1E-5F22-0FD6-3955DB4E14C0}"/>
          </ac:picMkLst>
        </pc:picChg>
        <pc:picChg chg="add">
          <ac:chgData name="axay thakor" userId="eba4aacd9d8a480b" providerId="LiveId" clId="{1EA8A4CF-F6C0-4BFF-9886-5E500C7CFF71}" dt="2025-04-03T14:31:24.598" v="223"/>
          <ac:picMkLst>
            <pc:docMk/>
            <pc:sldMk cId="3477453048" sldId="282"/>
            <ac:picMk id="5126" creationId="{6F5EEE59-C76B-BA13-FD2E-B7FC276DD0B9}"/>
          </ac:picMkLst>
        </pc:picChg>
        <pc:picChg chg="add">
          <ac:chgData name="axay thakor" userId="eba4aacd9d8a480b" providerId="LiveId" clId="{1EA8A4CF-F6C0-4BFF-9886-5E500C7CFF71}" dt="2025-04-03T14:31:24.598" v="223"/>
          <ac:picMkLst>
            <pc:docMk/>
            <pc:sldMk cId="3477453048" sldId="282"/>
            <ac:picMk id="5127" creationId="{6577A867-E1BE-1CFA-A4F5-699780DB3187}"/>
          </ac:picMkLst>
        </pc:picChg>
        <pc:picChg chg="add">
          <ac:chgData name="axay thakor" userId="eba4aacd9d8a480b" providerId="LiveId" clId="{1EA8A4CF-F6C0-4BFF-9886-5E500C7CFF71}" dt="2025-04-03T14:31:24.598" v="223"/>
          <ac:picMkLst>
            <pc:docMk/>
            <pc:sldMk cId="3477453048" sldId="282"/>
            <ac:picMk id="5128" creationId="{E91CDD2A-3625-7829-3436-329E1A26C158}"/>
          </ac:picMkLst>
        </pc:picChg>
        <pc:picChg chg="add">
          <ac:chgData name="axay thakor" userId="eba4aacd9d8a480b" providerId="LiveId" clId="{1EA8A4CF-F6C0-4BFF-9886-5E500C7CFF71}" dt="2025-04-03T14:31:24.598" v="223"/>
          <ac:picMkLst>
            <pc:docMk/>
            <pc:sldMk cId="3477453048" sldId="282"/>
            <ac:picMk id="5129" creationId="{A51C3795-9B52-C3C1-5779-4EF35E97C8CC}"/>
          </ac:picMkLst>
        </pc:picChg>
        <pc:picChg chg="add">
          <ac:chgData name="axay thakor" userId="eba4aacd9d8a480b" providerId="LiveId" clId="{1EA8A4CF-F6C0-4BFF-9886-5E500C7CFF71}" dt="2025-04-03T14:31:24.598" v="223"/>
          <ac:picMkLst>
            <pc:docMk/>
            <pc:sldMk cId="3477453048" sldId="282"/>
            <ac:picMk id="5130" creationId="{5ADDF731-2AB7-CADD-0E96-AF4A94E85FCB}"/>
          </ac:picMkLst>
        </pc:picChg>
        <pc:picChg chg="add">
          <ac:chgData name="axay thakor" userId="eba4aacd9d8a480b" providerId="LiveId" clId="{1EA8A4CF-F6C0-4BFF-9886-5E500C7CFF71}" dt="2025-04-03T14:31:24.598" v="223"/>
          <ac:picMkLst>
            <pc:docMk/>
            <pc:sldMk cId="3477453048" sldId="282"/>
            <ac:picMk id="5131" creationId="{3A2FDD58-E08F-0047-AF15-2A3B237EE13E}"/>
          </ac:picMkLst>
        </pc:picChg>
        <pc:picChg chg="add">
          <ac:chgData name="axay thakor" userId="eba4aacd9d8a480b" providerId="LiveId" clId="{1EA8A4CF-F6C0-4BFF-9886-5E500C7CFF71}" dt="2025-04-03T14:31:24.598" v="223"/>
          <ac:picMkLst>
            <pc:docMk/>
            <pc:sldMk cId="3477453048" sldId="282"/>
            <ac:picMk id="5132" creationId="{2784C385-AB0E-0F6E-C047-18F862EFB559}"/>
          </ac:picMkLst>
        </pc:picChg>
        <pc:picChg chg="add">
          <ac:chgData name="axay thakor" userId="eba4aacd9d8a480b" providerId="LiveId" clId="{1EA8A4CF-F6C0-4BFF-9886-5E500C7CFF71}" dt="2025-04-03T14:31:24.598" v="223"/>
          <ac:picMkLst>
            <pc:docMk/>
            <pc:sldMk cId="3477453048" sldId="282"/>
            <ac:picMk id="5133" creationId="{D37267F4-164A-A0FB-8395-9318AE775D29}"/>
          </ac:picMkLst>
        </pc:picChg>
        <pc:picChg chg="add">
          <ac:chgData name="axay thakor" userId="eba4aacd9d8a480b" providerId="LiveId" clId="{1EA8A4CF-F6C0-4BFF-9886-5E500C7CFF71}" dt="2025-04-03T14:31:24.598" v="223"/>
          <ac:picMkLst>
            <pc:docMk/>
            <pc:sldMk cId="3477453048" sldId="282"/>
            <ac:picMk id="5134" creationId="{C3F669FD-E33E-7698-99A4-F9F13910A548}"/>
          </ac:picMkLst>
        </pc:picChg>
        <pc:picChg chg="add">
          <ac:chgData name="axay thakor" userId="eba4aacd9d8a480b" providerId="LiveId" clId="{1EA8A4CF-F6C0-4BFF-9886-5E500C7CFF71}" dt="2025-04-03T14:31:24.598" v="223"/>
          <ac:picMkLst>
            <pc:docMk/>
            <pc:sldMk cId="3477453048" sldId="282"/>
            <ac:picMk id="5135" creationId="{82D65C9D-8784-B6F5-89CD-D8445C76B016}"/>
          </ac:picMkLst>
        </pc:picChg>
        <pc:picChg chg="add">
          <ac:chgData name="axay thakor" userId="eba4aacd9d8a480b" providerId="LiveId" clId="{1EA8A4CF-F6C0-4BFF-9886-5E500C7CFF71}" dt="2025-04-03T14:31:24.598" v="223"/>
          <ac:picMkLst>
            <pc:docMk/>
            <pc:sldMk cId="3477453048" sldId="282"/>
            <ac:picMk id="5136" creationId="{6E7FBD17-BF9F-B463-33EA-F5E47952E179}"/>
          </ac:picMkLst>
        </pc:picChg>
        <pc:picChg chg="add">
          <ac:chgData name="axay thakor" userId="eba4aacd9d8a480b" providerId="LiveId" clId="{1EA8A4CF-F6C0-4BFF-9886-5E500C7CFF71}" dt="2025-04-03T14:31:24.598" v="223"/>
          <ac:picMkLst>
            <pc:docMk/>
            <pc:sldMk cId="3477453048" sldId="282"/>
            <ac:picMk id="5137" creationId="{1D9A293E-6431-74B6-0F80-CC8D782FB28A}"/>
          </ac:picMkLst>
        </pc:picChg>
        <pc:picChg chg="add">
          <ac:chgData name="axay thakor" userId="eba4aacd9d8a480b" providerId="LiveId" clId="{1EA8A4CF-F6C0-4BFF-9886-5E500C7CFF71}" dt="2025-04-03T14:31:24.598" v="223"/>
          <ac:picMkLst>
            <pc:docMk/>
            <pc:sldMk cId="3477453048" sldId="282"/>
            <ac:picMk id="5138" creationId="{B3BA7766-6C07-428E-24AD-8848D716490A}"/>
          </ac:picMkLst>
        </pc:picChg>
        <pc:picChg chg="add">
          <ac:chgData name="axay thakor" userId="eba4aacd9d8a480b" providerId="LiveId" clId="{1EA8A4CF-F6C0-4BFF-9886-5E500C7CFF71}" dt="2025-04-03T14:31:24.598" v="223"/>
          <ac:picMkLst>
            <pc:docMk/>
            <pc:sldMk cId="3477453048" sldId="282"/>
            <ac:picMk id="5139" creationId="{5A4EB5B0-461F-016F-C937-8B3DED3E8DFB}"/>
          </ac:picMkLst>
        </pc:picChg>
        <pc:picChg chg="add">
          <ac:chgData name="axay thakor" userId="eba4aacd9d8a480b" providerId="LiveId" clId="{1EA8A4CF-F6C0-4BFF-9886-5E500C7CFF71}" dt="2025-04-03T14:31:24.598" v="223"/>
          <ac:picMkLst>
            <pc:docMk/>
            <pc:sldMk cId="3477453048" sldId="282"/>
            <ac:picMk id="5140" creationId="{352AFC62-6753-F05E-B916-43608B5DF1B3}"/>
          </ac:picMkLst>
        </pc:picChg>
        <pc:picChg chg="add">
          <ac:chgData name="axay thakor" userId="eba4aacd9d8a480b" providerId="LiveId" clId="{1EA8A4CF-F6C0-4BFF-9886-5E500C7CFF71}" dt="2025-04-03T14:31:24.598" v="223"/>
          <ac:picMkLst>
            <pc:docMk/>
            <pc:sldMk cId="3477453048" sldId="282"/>
            <ac:picMk id="5141" creationId="{505A23AB-AD70-8EA3-A18F-F3DD38F1B149}"/>
          </ac:picMkLst>
        </pc:picChg>
        <pc:picChg chg="add">
          <ac:chgData name="axay thakor" userId="eba4aacd9d8a480b" providerId="LiveId" clId="{1EA8A4CF-F6C0-4BFF-9886-5E500C7CFF71}" dt="2025-04-03T14:31:24.598" v="223"/>
          <ac:picMkLst>
            <pc:docMk/>
            <pc:sldMk cId="3477453048" sldId="282"/>
            <ac:picMk id="5142" creationId="{B6CF5904-6CC8-FC50-D6BE-EFC8C8F8F2A0}"/>
          </ac:picMkLst>
        </pc:picChg>
        <pc:picChg chg="add">
          <ac:chgData name="axay thakor" userId="eba4aacd9d8a480b" providerId="LiveId" clId="{1EA8A4CF-F6C0-4BFF-9886-5E500C7CFF71}" dt="2025-04-03T14:31:24.598" v="223"/>
          <ac:picMkLst>
            <pc:docMk/>
            <pc:sldMk cId="3477453048" sldId="282"/>
            <ac:picMk id="5143" creationId="{6356FC43-9B6A-0AAC-9225-8314397277D4}"/>
          </ac:picMkLst>
        </pc:picChg>
        <pc:picChg chg="add">
          <ac:chgData name="axay thakor" userId="eba4aacd9d8a480b" providerId="LiveId" clId="{1EA8A4CF-F6C0-4BFF-9886-5E500C7CFF71}" dt="2025-04-03T14:31:24.598" v="223"/>
          <ac:picMkLst>
            <pc:docMk/>
            <pc:sldMk cId="3477453048" sldId="282"/>
            <ac:picMk id="5144" creationId="{2ED5D5F7-0D0D-7D13-2F04-95E236F8C75D}"/>
          </ac:picMkLst>
        </pc:picChg>
        <pc:picChg chg="add">
          <ac:chgData name="axay thakor" userId="eba4aacd9d8a480b" providerId="LiveId" clId="{1EA8A4CF-F6C0-4BFF-9886-5E500C7CFF71}" dt="2025-04-03T14:31:24.598" v="223"/>
          <ac:picMkLst>
            <pc:docMk/>
            <pc:sldMk cId="3477453048" sldId="282"/>
            <ac:picMk id="5145" creationId="{7ED0E0B5-FDA1-649B-EDC6-E025333512FF}"/>
          </ac:picMkLst>
        </pc:picChg>
        <pc:picChg chg="add">
          <ac:chgData name="axay thakor" userId="eba4aacd9d8a480b" providerId="LiveId" clId="{1EA8A4CF-F6C0-4BFF-9886-5E500C7CFF71}" dt="2025-04-03T14:31:24.598" v="223"/>
          <ac:picMkLst>
            <pc:docMk/>
            <pc:sldMk cId="3477453048" sldId="282"/>
            <ac:picMk id="5146" creationId="{95E6FB38-A2C2-6F3B-48BF-002F3DEA541C}"/>
          </ac:picMkLst>
        </pc:picChg>
        <pc:picChg chg="add">
          <ac:chgData name="axay thakor" userId="eba4aacd9d8a480b" providerId="LiveId" clId="{1EA8A4CF-F6C0-4BFF-9886-5E500C7CFF71}" dt="2025-04-03T14:31:24.598" v="223"/>
          <ac:picMkLst>
            <pc:docMk/>
            <pc:sldMk cId="3477453048" sldId="282"/>
            <ac:picMk id="5147" creationId="{1DA756D0-3B1B-F2F7-C767-F874B6B8B0B2}"/>
          </ac:picMkLst>
        </pc:picChg>
        <pc:picChg chg="add">
          <ac:chgData name="axay thakor" userId="eba4aacd9d8a480b" providerId="LiveId" clId="{1EA8A4CF-F6C0-4BFF-9886-5E500C7CFF71}" dt="2025-04-03T14:31:24.598" v="223"/>
          <ac:picMkLst>
            <pc:docMk/>
            <pc:sldMk cId="3477453048" sldId="282"/>
            <ac:picMk id="5148" creationId="{5C845872-16A2-DF45-50D8-F2CF42980E44}"/>
          </ac:picMkLst>
        </pc:picChg>
        <pc:picChg chg="add">
          <ac:chgData name="axay thakor" userId="eba4aacd9d8a480b" providerId="LiveId" clId="{1EA8A4CF-F6C0-4BFF-9886-5E500C7CFF71}" dt="2025-04-03T14:31:24.598" v="223"/>
          <ac:picMkLst>
            <pc:docMk/>
            <pc:sldMk cId="3477453048" sldId="282"/>
            <ac:picMk id="5149" creationId="{CB43C3EC-EE68-EBC5-E483-3F7C6C967902}"/>
          </ac:picMkLst>
        </pc:picChg>
        <pc:picChg chg="add">
          <ac:chgData name="axay thakor" userId="eba4aacd9d8a480b" providerId="LiveId" clId="{1EA8A4CF-F6C0-4BFF-9886-5E500C7CFF71}" dt="2025-04-03T14:31:24.598" v="223"/>
          <ac:picMkLst>
            <pc:docMk/>
            <pc:sldMk cId="3477453048" sldId="282"/>
            <ac:picMk id="5150" creationId="{12E3D882-937F-2FBC-EC52-C9976942C25B}"/>
          </ac:picMkLst>
        </pc:picChg>
        <pc:picChg chg="add">
          <ac:chgData name="axay thakor" userId="eba4aacd9d8a480b" providerId="LiveId" clId="{1EA8A4CF-F6C0-4BFF-9886-5E500C7CFF71}" dt="2025-04-03T14:31:24.598" v="223"/>
          <ac:picMkLst>
            <pc:docMk/>
            <pc:sldMk cId="3477453048" sldId="282"/>
            <ac:picMk id="5151" creationId="{305A4E43-A03A-2CFD-04CB-F0D614AA1C00}"/>
          </ac:picMkLst>
        </pc:picChg>
        <pc:picChg chg="add">
          <ac:chgData name="axay thakor" userId="eba4aacd9d8a480b" providerId="LiveId" clId="{1EA8A4CF-F6C0-4BFF-9886-5E500C7CFF71}" dt="2025-04-03T14:31:24.598" v="223"/>
          <ac:picMkLst>
            <pc:docMk/>
            <pc:sldMk cId="3477453048" sldId="282"/>
            <ac:picMk id="5152" creationId="{D88BC340-A2EB-8486-FB18-2AAA6D403655}"/>
          </ac:picMkLst>
        </pc:picChg>
        <pc:picChg chg="add">
          <ac:chgData name="axay thakor" userId="eba4aacd9d8a480b" providerId="LiveId" clId="{1EA8A4CF-F6C0-4BFF-9886-5E500C7CFF71}" dt="2025-04-03T14:31:24.598" v="223"/>
          <ac:picMkLst>
            <pc:docMk/>
            <pc:sldMk cId="3477453048" sldId="282"/>
            <ac:picMk id="5153" creationId="{EA50BB24-6435-E3A1-9CD9-8CC8B2F76E46}"/>
          </ac:picMkLst>
        </pc:picChg>
        <pc:picChg chg="add">
          <ac:chgData name="axay thakor" userId="eba4aacd9d8a480b" providerId="LiveId" clId="{1EA8A4CF-F6C0-4BFF-9886-5E500C7CFF71}" dt="2025-04-03T14:31:24.598" v="223"/>
          <ac:picMkLst>
            <pc:docMk/>
            <pc:sldMk cId="3477453048" sldId="282"/>
            <ac:picMk id="5154" creationId="{C7705544-CD44-25C1-C174-D10161D7F133}"/>
          </ac:picMkLst>
        </pc:picChg>
        <pc:picChg chg="add">
          <ac:chgData name="axay thakor" userId="eba4aacd9d8a480b" providerId="LiveId" clId="{1EA8A4CF-F6C0-4BFF-9886-5E500C7CFF71}" dt="2025-04-03T14:31:24.598" v="223"/>
          <ac:picMkLst>
            <pc:docMk/>
            <pc:sldMk cId="3477453048" sldId="282"/>
            <ac:picMk id="5155" creationId="{C62AEC83-289E-884A-C8DE-6DEFBC0DBF97}"/>
          </ac:picMkLst>
        </pc:picChg>
        <pc:picChg chg="add">
          <ac:chgData name="axay thakor" userId="eba4aacd9d8a480b" providerId="LiveId" clId="{1EA8A4CF-F6C0-4BFF-9886-5E500C7CFF71}" dt="2025-04-03T14:31:24.598" v="223"/>
          <ac:picMkLst>
            <pc:docMk/>
            <pc:sldMk cId="3477453048" sldId="282"/>
            <ac:picMk id="5156" creationId="{96D399EE-F1F3-C151-FADB-FB6DD0AA6172}"/>
          </ac:picMkLst>
        </pc:picChg>
        <pc:picChg chg="add">
          <ac:chgData name="axay thakor" userId="eba4aacd9d8a480b" providerId="LiveId" clId="{1EA8A4CF-F6C0-4BFF-9886-5E500C7CFF71}" dt="2025-04-03T14:31:24.598" v="223"/>
          <ac:picMkLst>
            <pc:docMk/>
            <pc:sldMk cId="3477453048" sldId="282"/>
            <ac:picMk id="5157" creationId="{1285BAA2-D989-2117-1CFF-8DAC11A3307F}"/>
          </ac:picMkLst>
        </pc:picChg>
        <pc:picChg chg="add">
          <ac:chgData name="axay thakor" userId="eba4aacd9d8a480b" providerId="LiveId" clId="{1EA8A4CF-F6C0-4BFF-9886-5E500C7CFF71}" dt="2025-04-03T14:31:24.598" v="223"/>
          <ac:picMkLst>
            <pc:docMk/>
            <pc:sldMk cId="3477453048" sldId="282"/>
            <ac:picMk id="5158" creationId="{9CE67255-0DF3-83DC-C588-87C13E776FE6}"/>
          </ac:picMkLst>
        </pc:picChg>
        <pc:picChg chg="add">
          <ac:chgData name="axay thakor" userId="eba4aacd9d8a480b" providerId="LiveId" clId="{1EA8A4CF-F6C0-4BFF-9886-5E500C7CFF71}" dt="2025-04-03T14:31:24.598" v="223"/>
          <ac:picMkLst>
            <pc:docMk/>
            <pc:sldMk cId="3477453048" sldId="282"/>
            <ac:picMk id="5159" creationId="{AE5CE165-3930-C067-4306-A37BBAF64764}"/>
          </ac:picMkLst>
        </pc:picChg>
        <pc:picChg chg="add">
          <ac:chgData name="axay thakor" userId="eba4aacd9d8a480b" providerId="LiveId" clId="{1EA8A4CF-F6C0-4BFF-9886-5E500C7CFF71}" dt="2025-04-03T14:31:24.598" v="223"/>
          <ac:picMkLst>
            <pc:docMk/>
            <pc:sldMk cId="3477453048" sldId="282"/>
            <ac:picMk id="5160" creationId="{F6EE944E-5EF5-88E9-A598-8191539C6AD7}"/>
          </ac:picMkLst>
        </pc:picChg>
        <pc:picChg chg="add">
          <ac:chgData name="axay thakor" userId="eba4aacd9d8a480b" providerId="LiveId" clId="{1EA8A4CF-F6C0-4BFF-9886-5E500C7CFF71}" dt="2025-04-03T14:31:24.598" v="223"/>
          <ac:picMkLst>
            <pc:docMk/>
            <pc:sldMk cId="3477453048" sldId="282"/>
            <ac:picMk id="5161" creationId="{E1882BF0-4A64-537D-D672-90F2F6D213D4}"/>
          </ac:picMkLst>
        </pc:picChg>
        <pc:picChg chg="add mod">
          <ac:chgData name="axay thakor" userId="eba4aacd9d8a480b" providerId="LiveId" clId="{1EA8A4CF-F6C0-4BFF-9886-5E500C7CFF71}" dt="2025-04-03T14:33:43.689" v="227" actId="1076"/>
          <ac:picMkLst>
            <pc:docMk/>
            <pc:sldMk cId="3477453048" sldId="282"/>
            <ac:picMk id="5184" creationId="{FA8A62F5-D010-D475-5B2C-E077148E1A5B}"/>
          </ac:picMkLst>
        </pc:picChg>
        <pc:picChg chg="add mod">
          <ac:chgData name="axay thakor" userId="eba4aacd9d8a480b" providerId="LiveId" clId="{1EA8A4CF-F6C0-4BFF-9886-5E500C7CFF71}" dt="2025-04-03T14:33:57.459" v="248" actId="1035"/>
          <ac:picMkLst>
            <pc:docMk/>
            <pc:sldMk cId="3477453048" sldId="282"/>
            <ac:picMk id="5185" creationId="{16DB8492-45C3-2AAB-F7D3-A809CB10D9AF}"/>
          </ac:picMkLst>
        </pc:picChg>
        <pc:picChg chg="add del mod">
          <ac:chgData name="axay thakor" userId="eba4aacd9d8a480b" providerId="LiveId" clId="{1EA8A4CF-F6C0-4BFF-9886-5E500C7CFF71}" dt="2025-04-03T14:34:04.937" v="250" actId="478"/>
          <ac:picMkLst>
            <pc:docMk/>
            <pc:sldMk cId="3477453048" sldId="282"/>
            <ac:picMk id="5186" creationId="{B46E1B52-1F8B-EEC3-6697-376BDAA0C594}"/>
          </ac:picMkLst>
        </pc:picChg>
      </pc:sldChg>
      <pc:sldChg chg="addSp delSp modSp mod">
        <pc:chgData name="axay thakor" userId="eba4aacd9d8a480b" providerId="LiveId" clId="{1EA8A4CF-F6C0-4BFF-9886-5E500C7CFF71}" dt="2025-04-03T14:36:05.370" v="259" actId="478"/>
        <pc:sldMkLst>
          <pc:docMk/>
          <pc:sldMk cId="3396266754" sldId="283"/>
        </pc:sldMkLst>
        <pc:spChg chg="del">
          <ac:chgData name="axay thakor" userId="eba4aacd9d8a480b" providerId="LiveId" clId="{1EA8A4CF-F6C0-4BFF-9886-5E500C7CFF71}" dt="2025-04-03T14:34:10.823" v="251" actId="478"/>
          <ac:spMkLst>
            <pc:docMk/>
            <pc:sldMk cId="3396266754" sldId="283"/>
            <ac:spMk id="2" creationId="{27A6F7BB-30A8-4980-AD4A-2FB0B53FA6C9}"/>
          </ac:spMkLst>
        </pc:spChg>
        <pc:spChg chg="del">
          <ac:chgData name="axay thakor" userId="eba4aacd9d8a480b" providerId="LiveId" clId="{1EA8A4CF-F6C0-4BFF-9886-5E500C7CFF71}" dt="2025-04-03T14:34:10.823" v="251" actId="478"/>
          <ac:spMkLst>
            <pc:docMk/>
            <pc:sldMk cId="3396266754" sldId="283"/>
            <ac:spMk id="3" creationId="{1833164A-09D8-4E05-899E-C830A562A446}"/>
          </ac:spMkLst>
        </pc:spChg>
        <pc:spChg chg="del">
          <ac:chgData name="axay thakor" userId="eba4aacd9d8a480b" providerId="LiveId" clId="{1EA8A4CF-F6C0-4BFF-9886-5E500C7CFF71}" dt="2025-04-03T14:34:10.823" v="251" actId="478"/>
          <ac:spMkLst>
            <pc:docMk/>
            <pc:sldMk cId="3396266754" sldId="283"/>
            <ac:spMk id="4" creationId="{79EB4DEA-4DCD-421C-A905-7EFCAE898907}"/>
          </ac:spMkLst>
        </pc:spChg>
        <pc:spChg chg="del">
          <ac:chgData name="axay thakor" userId="eba4aacd9d8a480b" providerId="LiveId" clId="{1EA8A4CF-F6C0-4BFF-9886-5E500C7CFF71}" dt="2025-04-03T14:34:10.823" v="251" actId="478"/>
          <ac:spMkLst>
            <pc:docMk/>
            <pc:sldMk cId="3396266754" sldId="283"/>
            <ac:spMk id="5" creationId="{2E1923C7-5010-4C4F-A932-4BDA0B62A7C0}"/>
          </ac:spMkLst>
        </pc:spChg>
        <pc:spChg chg="add del mod">
          <ac:chgData name="axay thakor" userId="eba4aacd9d8a480b" providerId="LiveId" clId="{1EA8A4CF-F6C0-4BFF-9886-5E500C7CFF71}" dt="2025-04-03T14:34:13.275" v="252" actId="478"/>
          <ac:spMkLst>
            <pc:docMk/>
            <pc:sldMk cId="3396266754" sldId="283"/>
            <ac:spMk id="7" creationId="{B87ACF50-7218-7866-93A7-14EC91DADACA}"/>
          </ac:spMkLst>
        </pc:spChg>
        <pc:spChg chg="add del mod">
          <ac:chgData name="axay thakor" userId="eba4aacd9d8a480b" providerId="LiveId" clId="{1EA8A4CF-F6C0-4BFF-9886-5E500C7CFF71}" dt="2025-04-03T14:34:13.275" v="252" actId="478"/>
          <ac:spMkLst>
            <pc:docMk/>
            <pc:sldMk cId="3396266754" sldId="283"/>
            <ac:spMk id="9" creationId="{1D8160EE-218B-1FCD-C9EE-3B480CF5BD98}"/>
          </ac:spMkLst>
        </pc:spChg>
        <pc:spChg chg="add del mod">
          <ac:chgData name="axay thakor" userId="eba4aacd9d8a480b" providerId="LiveId" clId="{1EA8A4CF-F6C0-4BFF-9886-5E500C7CFF71}" dt="2025-04-03T14:34:13.275" v="252" actId="478"/>
          <ac:spMkLst>
            <pc:docMk/>
            <pc:sldMk cId="3396266754" sldId="283"/>
            <ac:spMk id="11" creationId="{F4A83E06-8006-3525-0292-0D25A44767AB}"/>
          </ac:spMkLst>
        </pc:spChg>
        <pc:spChg chg="add del mod">
          <ac:chgData name="axay thakor" userId="eba4aacd9d8a480b" providerId="LiveId" clId="{1EA8A4CF-F6C0-4BFF-9886-5E500C7CFF71}" dt="2025-04-03T14:34:13.275" v="252" actId="478"/>
          <ac:spMkLst>
            <pc:docMk/>
            <pc:sldMk cId="3396266754" sldId="283"/>
            <ac:spMk id="13" creationId="{35063B3C-AF40-28D9-EB16-CA4DD6F02F6A}"/>
          </ac:spMkLst>
        </pc:spChg>
        <pc:spChg chg="add del mod">
          <ac:chgData name="axay thakor" userId="eba4aacd9d8a480b" providerId="LiveId" clId="{1EA8A4CF-F6C0-4BFF-9886-5E500C7CFF71}" dt="2025-04-03T14:34:13.275" v="252" actId="478"/>
          <ac:spMkLst>
            <pc:docMk/>
            <pc:sldMk cId="3396266754" sldId="283"/>
            <ac:spMk id="15" creationId="{49A5AF4C-18D7-68DA-5D91-CC7EB0A2E0C7}"/>
          </ac:spMkLst>
        </pc:spChg>
        <pc:spChg chg="add del mod">
          <ac:chgData name="axay thakor" userId="eba4aacd9d8a480b" providerId="LiveId" clId="{1EA8A4CF-F6C0-4BFF-9886-5E500C7CFF71}" dt="2025-04-03T14:34:13.275" v="252" actId="478"/>
          <ac:spMkLst>
            <pc:docMk/>
            <pc:sldMk cId="3396266754" sldId="283"/>
            <ac:spMk id="17" creationId="{A8BFAD56-5501-B25B-A8BF-AF871D5D2F02}"/>
          </ac:spMkLst>
        </pc:spChg>
        <pc:spChg chg="add del mod">
          <ac:chgData name="axay thakor" userId="eba4aacd9d8a480b" providerId="LiveId" clId="{1EA8A4CF-F6C0-4BFF-9886-5E500C7CFF71}" dt="2025-04-03T14:34:13.275" v="252" actId="478"/>
          <ac:spMkLst>
            <pc:docMk/>
            <pc:sldMk cId="3396266754" sldId="283"/>
            <ac:spMk id="19" creationId="{1BC448D1-14FA-F39B-79F7-06608FE1C685}"/>
          </ac:spMkLst>
        </pc:spChg>
        <pc:spChg chg="add del mod">
          <ac:chgData name="axay thakor" userId="eba4aacd9d8a480b" providerId="LiveId" clId="{1EA8A4CF-F6C0-4BFF-9886-5E500C7CFF71}" dt="2025-04-03T14:34:13.275" v="252" actId="478"/>
          <ac:spMkLst>
            <pc:docMk/>
            <pc:sldMk cId="3396266754" sldId="283"/>
            <ac:spMk id="21" creationId="{A355753D-D439-BB31-FD96-E873584006C9}"/>
          </ac:spMkLst>
        </pc:spChg>
        <pc:spChg chg="add del mod">
          <ac:chgData name="axay thakor" userId="eba4aacd9d8a480b" providerId="LiveId" clId="{1EA8A4CF-F6C0-4BFF-9886-5E500C7CFF71}" dt="2025-04-03T14:34:13.275" v="252" actId="478"/>
          <ac:spMkLst>
            <pc:docMk/>
            <pc:sldMk cId="3396266754" sldId="283"/>
            <ac:spMk id="23" creationId="{50B340FD-14C7-6470-5A3D-292C31F9848C}"/>
          </ac:spMkLst>
        </pc:spChg>
        <pc:spChg chg="add del mod">
          <ac:chgData name="axay thakor" userId="eba4aacd9d8a480b" providerId="LiveId" clId="{1EA8A4CF-F6C0-4BFF-9886-5E500C7CFF71}" dt="2025-04-03T14:34:13.275" v="252" actId="478"/>
          <ac:spMkLst>
            <pc:docMk/>
            <pc:sldMk cId="3396266754" sldId="283"/>
            <ac:spMk id="25" creationId="{AA619ACF-509B-DEC1-B474-3829BFB38735}"/>
          </ac:spMkLst>
        </pc:spChg>
        <pc:spChg chg="add del mod">
          <ac:chgData name="axay thakor" userId="eba4aacd9d8a480b" providerId="LiveId" clId="{1EA8A4CF-F6C0-4BFF-9886-5E500C7CFF71}" dt="2025-04-03T14:34:13.275" v="252" actId="478"/>
          <ac:spMkLst>
            <pc:docMk/>
            <pc:sldMk cId="3396266754" sldId="283"/>
            <ac:spMk id="27" creationId="{D2E23174-A455-4A59-4D2C-6FEA2D7F240E}"/>
          </ac:spMkLst>
        </pc:spChg>
        <pc:spChg chg="add del mod">
          <ac:chgData name="axay thakor" userId="eba4aacd9d8a480b" providerId="LiveId" clId="{1EA8A4CF-F6C0-4BFF-9886-5E500C7CFF71}" dt="2025-04-03T14:34:13.275" v="252" actId="478"/>
          <ac:spMkLst>
            <pc:docMk/>
            <pc:sldMk cId="3396266754" sldId="283"/>
            <ac:spMk id="29" creationId="{2CAB1CB5-A8FC-D096-E8D2-F72B45085AC1}"/>
          </ac:spMkLst>
        </pc:spChg>
        <pc:spChg chg="add del mod">
          <ac:chgData name="axay thakor" userId="eba4aacd9d8a480b" providerId="LiveId" clId="{1EA8A4CF-F6C0-4BFF-9886-5E500C7CFF71}" dt="2025-04-03T14:34:13.275" v="252" actId="478"/>
          <ac:spMkLst>
            <pc:docMk/>
            <pc:sldMk cId="3396266754" sldId="283"/>
            <ac:spMk id="31" creationId="{66AC63C5-B728-39E8-4C9B-17C24E2C25AE}"/>
          </ac:spMkLst>
        </pc:spChg>
        <pc:spChg chg="add del mod">
          <ac:chgData name="axay thakor" userId="eba4aacd9d8a480b" providerId="LiveId" clId="{1EA8A4CF-F6C0-4BFF-9886-5E500C7CFF71}" dt="2025-04-03T14:34:13.275" v="252" actId="478"/>
          <ac:spMkLst>
            <pc:docMk/>
            <pc:sldMk cId="3396266754" sldId="283"/>
            <ac:spMk id="33" creationId="{013D7B35-4963-AFC8-C170-0A153186734C}"/>
          </ac:spMkLst>
        </pc:spChg>
        <pc:spChg chg="add del mod">
          <ac:chgData name="axay thakor" userId="eba4aacd9d8a480b" providerId="LiveId" clId="{1EA8A4CF-F6C0-4BFF-9886-5E500C7CFF71}" dt="2025-04-03T14:34:13.275" v="252" actId="478"/>
          <ac:spMkLst>
            <pc:docMk/>
            <pc:sldMk cId="3396266754" sldId="283"/>
            <ac:spMk id="35" creationId="{778A974E-E863-7F26-E054-01E958F7CD2E}"/>
          </ac:spMkLst>
        </pc:spChg>
        <pc:spChg chg="del">
          <ac:chgData name="axay thakor" userId="eba4aacd9d8a480b" providerId="LiveId" clId="{1EA8A4CF-F6C0-4BFF-9886-5E500C7CFF71}" dt="2025-04-03T14:34:10.823" v="251" actId="478"/>
          <ac:spMkLst>
            <pc:docMk/>
            <pc:sldMk cId="3396266754" sldId="283"/>
            <ac:spMk id="36" creationId="{23BA8AAF-B08B-441B-AAF3-590A568329BF}"/>
          </ac:spMkLst>
        </pc:spChg>
        <pc:spChg chg="add del mod">
          <ac:chgData name="axay thakor" userId="eba4aacd9d8a480b" providerId="LiveId" clId="{1EA8A4CF-F6C0-4BFF-9886-5E500C7CFF71}" dt="2025-04-03T14:34:13.275" v="252" actId="478"/>
          <ac:spMkLst>
            <pc:docMk/>
            <pc:sldMk cId="3396266754" sldId="283"/>
            <ac:spMk id="39" creationId="{A6002DC6-4101-D188-16BA-C87D59247F84}"/>
          </ac:spMkLst>
        </pc:spChg>
        <pc:spChg chg="add del mod">
          <ac:chgData name="axay thakor" userId="eba4aacd9d8a480b" providerId="LiveId" clId="{1EA8A4CF-F6C0-4BFF-9886-5E500C7CFF71}" dt="2025-04-03T14:34:13.275" v="252" actId="478"/>
          <ac:spMkLst>
            <pc:docMk/>
            <pc:sldMk cId="3396266754" sldId="283"/>
            <ac:spMk id="41" creationId="{2D8F9927-634B-C2EC-489A-02247D9D7EB0}"/>
          </ac:spMkLst>
        </pc:spChg>
        <pc:spChg chg="add del mod">
          <ac:chgData name="axay thakor" userId="eba4aacd9d8a480b" providerId="LiveId" clId="{1EA8A4CF-F6C0-4BFF-9886-5E500C7CFF71}" dt="2025-04-03T14:34:13.275" v="252" actId="478"/>
          <ac:spMkLst>
            <pc:docMk/>
            <pc:sldMk cId="3396266754" sldId="283"/>
            <ac:spMk id="44" creationId="{CA22ED00-8815-D3EF-4948-9A56F52248A8}"/>
          </ac:spMkLst>
        </pc:spChg>
        <pc:spChg chg="add del mod">
          <ac:chgData name="axay thakor" userId="eba4aacd9d8a480b" providerId="LiveId" clId="{1EA8A4CF-F6C0-4BFF-9886-5E500C7CFF71}" dt="2025-04-03T14:34:13.275" v="252" actId="478"/>
          <ac:spMkLst>
            <pc:docMk/>
            <pc:sldMk cId="3396266754" sldId="283"/>
            <ac:spMk id="47" creationId="{2259C6A2-7DA1-0983-0B46-6369D253709E}"/>
          </ac:spMkLst>
        </pc:spChg>
        <pc:spChg chg="del">
          <ac:chgData name="axay thakor" userId="eba4aacd9d8a480b" providerId="LiveId" clId="{1EA8A4CF-F6C0-4BFF-9886-5E500C7CFF71}" dt="2025-04-03T14:34:10.823" v="251" actId="478"/>
          <ac:spMkLst>
            <pc:docMk/>
            <pc:sldMk cId="3396266754" sldId="283"/>
            <ac:spMk id="49" creationId="{27CB5CB7-B854-4F48-954C-5CF86CC9146D}"/>
          </ac:spMkLst>
        </pc:spChg>
        <pc:spChg chg="del">
          <ac:chgData name="axay thakor" userId="eba4aacd9d8a480b" providerId="LiveId" clId="{1EA8A4CF-F6C0-4BFF-9886-5E500C7CFF71}" dt="2025-04-03T14:34:10.823" v="251" actId="478"/>
          <ac:spMkLst>
            <pc:docMk/>
            <pc:sldMk cId="3396266754" sldId="283"/>
            <ac:spMk id="50" creationId="{540F887C-E8EB-4467-90FE-023D47FFB454}"/>
          </ac:spMkLst>
        </pc:spChg>
        <pc:spChg chg="del">
          <ac:chgData name="axay thakor" userId="eba4aacd9d8a480b" providerId="LiveId" clId="{1EA8A4CF-F6C0-4BFF-9886-5E500C7CFF71}" dt="2025-04-03T14:34:10.823" v="251" actId="478"/>
          <ac:spMkLst>
            <pc:docMk/>
            <pc:sldMk cId="3396266754" sldId="283"/>
            <ac:spMk id="51" creationId="{C1C77C5B-2A5F-4999-A5BF-F60EA88DE493}"/>
          </ac:spMkLst>
        </pc:spChg>
        <pc:spChg chg="del">
          <ac:chgData name="axay thakor" userId="eba4aacd9d8a480b" providerId="LiveId" clId="{1EA8A4CF-F6C0-4BFF-9886-5E500C7CFF71}" dt="2025-04-03T14:34:10.823" v="251" actId="478"/>
          <ac:spMkLst>
            <pc:docMk/>
            <pc:sldMk cId="3396266754" sldId="283"/>
            <ac:spMk id="52" creationId="{E07741A2-243F-4086-945C-BCA1F24E6DB5}"/>
          </ac:spMkLst>
        </pc:spChg>
        <pc:spChg chg="add del mod">
          <ac:chgData name="axay thakor" userId="eba4aacd9d8a480b" providerId="LiveId" clId="{1EA8A4CF-F6C0-4BFF-9886-5E500C7CFF71}" dt="2025-04-03T14:34:13.275" v="252" actId="478"/>
          <ac:spMkLst>
            <pc:docMk/>
            <pc:sldMk cId="3396266754" sldId="283"/>
            <ac:spMk id="53" creationId="{97E69F9E-545A-29F8-7CB9-063404F66CA3}"/>
          </ac:spMkLst>
        </pc:spChg>
        <pc:spChg chg="add del mod">
          <ac:chgData name="axay thakor" userId="eba4aacd9d8a480b" providerId="LiveId" clId="{1EA8A4CF-F6C0-4BFF-9886-5E500C7CFF71}" dt="2025-04-03T14:34:13.275" v="252" actId="478"/>
          <ac:spMkLst>
            <pc:docMk/>
            <pc:sldMk cId="3396266754" sldId="283"/>
            <ac:spMk id="56" creationId="{9751EF6F-2065-154A-6242-B3D356F6F6B3}"/>
          </ac:spMkLst>
        </pc:spChg>
        <pc:spChg chg="add del mod">
          <ac:chgData name="axay thakor" userId="eba4aacd9d8a480b" providerId="LiveId" clId="{1EA8A4CF-F6C0-4BFF-9886-5E500C7CFF71}" dt="2025-04-03T14:34:13.275" v="252" actId="478"/>
          <ac:spMkLst>
            <pc:docMk/>
            <pc:sldMk cId="3396266754" sldId="283"/>
            <ac:spMk id="59" creationId="{B1B0B59B-8BA1-FEA3-6228-2C6D9D319D28}"/>
          </ac:spMkLst>
        </pc:spChg>
        <pc:spChg chg="del">
          <ac:chgData name="axay thakor" userId="eba4aacd9d8a480b" providerId="LiveId" clId="{1EA8A4CF-F6C0-4BFF-9886-5E500C7CFF71}" dt="2025-04-03T14:34:10.823" v="251" actId="478"/>
          <ac:spMkLst>
            <pc:docMk/>
            <pc:sldMk cId="3396266754" sldId="283"/>
            <ac:spMk id="61" creationId="{F1C860E6-FF87-419F-8B26-B8EA4D5F3D3D}"/>
          </ac:spMkLst>
        </pc:spChg>
        <pc:spChg chg="del">
          <ac:chgData name="axay thakor" userId="eba4aacd9d8a480b" providerId="LiveId" clId="{1EA8A4CF-F6C0-4BFF-9886-5E500C7CFF71}" dt="2025-04-03T14:34:10.823" v="251" actId="478"/>
          <ac:spMkLst>
            <pc:docMk/>
            <pc:sldMk cId="3396266754" sldId="283"/>
            <ac:spMk id="62" creationId="{F1AF6C54-9939-432B-BBC2-5E0C0F8B2D8C}"/>
          </ac:spMkLst>
        </pc:spChg>
        <pc:spChg chg="del">
          <ac:chgData name="axay thakor" userId="eba4aacd9d8a480b" providerId="LiveId" clId="{1EA8A4CF-F6C0-4BFF-9886-5E500C7CFF71}" dt="2025-04-03T14:34:10.823" v="251" actId="478"/>
          <ac:spMkLst>
            <pc:docMk/>
            <pc:sldMk cId="3396266754" sldId="283"/>
            <ac:spMk id="63" creationId="{41797063-0A46-4FCE-86CB-FC66F997C5F4}"/>
          </ac:spMkLst>
        </pc:spChg>
        <pc:spChg chg="del">
          <ac:chgData name="axay thakor" userId="eba4aacd9d8a480b" providerId="LiveId" clId="{1EA8A4CF-F6C0-4BFF-9886-5E500C7CFF71}" dt="2025-04-03T14:34:10.823" v="251" actId="478"/>
          <ac:spMkLst>
            <pc:docMk/>
            <pc:sldMk cId="3396266754" sldId="283"/>
            <ac:spMk id="64" creationId="{3ECD1D6F-7DAE-4DCC-BBB4-CD519379CDF6}"/>
          </ac:spMkLst>
        </pc:spChg>
        <pc:spChg chg="add del mod">
          <ac:chgData name="axay thakor" userId="eba4aacd9d8a480b" providerId="LiveId" clId="{1EA8A4CF-F6C0-4BFF-9886-5E500C7CFF71}" dt="2025-04-03T14:34:13.275" v="252" actId="478"/>
          <ac:spMkLst>
            <pc:docMk/>
            <pc:sldMk cId="3396266754" sldId="283"/>
            <ac:spMk id="65" creationId="{2C7650AB-814D-DE8E-4821-F89B98BC7C12}"/>
          </ac:spMkLst>
        </pc:spChg>
        <pc:spChg chg="add del mod">
          <ac:chgData name="axay thakor" userId="eba4aacd9d8a480b" providerId="LiveId" clId="{1EA8A4CF-F6C0-4BFF-9886-5E500C7CFF71}" dt="2025-04-03T14:34:13.275" v="252" actId="478"/>
          <ac:spMkLst>
            <pc:docMk/>
            <pc:sldMk cId="3396266754" sldId="283"/>
            <ac:spMk id="68" creationId="{10CC54E1-5934-5182-2CC7-C5C75AC6B718}"/>
          </ac:spMkLst>
        </pc:spChg>
        <pc:spChg chg="del">
          <ac:chgData name="axay thakor" userId="eba4aacd9d8a480b" providerId="LiveId" clId="{1EA8A4CF-F6C0-4BFF-9886-5E500C7CFF71}" dt="2025-04-03T14:34:10.823" v="251" actId="478"/>
          <ac:spMkLst>
            <pc:docMk/>
            <pc:sldMk cId="3396266754" sldId="283"/>
            <ac:spMk id="69" creationId="{A5A9CD8D-31A9-4139-87B2-349EA8E14781}"/>
          </ac:spMkLst>
        </pc:spChg>
        <pc:spChg chg="del">
          <ac:chgData name="axay thakor" userId="eba4aacd9d8a480b" providerId="LiveId" clId="{1EA8A4CF-F6C0-4BFF-9886-5E500C7CFF71}" dt="2025-04-03T14:34:10.823" v="251" actId="478"/>
          <ac:spMkLst>
            <pc:docMk/>
            <pc:sldMk cId="3396266754" sldId="283"/>
            <ac:spMk id="70" creationId="{58753412-8033-48AD-80DF-945C72BC7335}"/>
          </ac:spMkLst>
        </pc:spChg>
        <pc:spChg chg="del">
          <ac:chgData name="axay thakor" userId="eba4aacd9d8a480b" providerId="LiveId" clId="{1EA8A4CF-F6C0-4BFF-9886-5E500C7CFF71}" dt="2025-04-03T14:34:10.823" v="251" actId="478"/>
          <ac:spMkLst>
            <pc:docMk/>
            <pc:sldMk cId="3396266754" sldId="283"/>
            <ac:spMk id="71" creationId="{A45FE9A3-15E0-49FA-B6E5-DB16CD0C2C8F}"/>
          </ac:spMkLst>
        </pc:spChg>
        <pc:spChg chg="del">
          <ac:chgData name="axay thakor" userId="eba4aacd9d8a480b" providerId="LiveId" clId="{1EA8A4CF-F6C0-4BFF-9886-5E500C7CFF71}" dt="2025-04-03T14:34:10.823" v="251" actId="478"/>
          <ac:spMkLst>
            <pc:docMk/>
            <pc:sldMk cId="3396266754" sldId="283"/>
            <ac:spMk id="72" creationId="{0420E7B5-7D79-437C-BC6E-11C9C9C73D12}"/>
          </ac:spMkLst>
        </pc:spChg>
        <pc:spChg chg="del">
          <ac:chgData name="axay thakor" userId="eba4aacd9d8a480b" providerId="LiveId" clId="{1EA8A4CF-F6C0-4BFF-9886-5E500C7CFF71}" dt="2025-04-03T14:34:10.823" v="251" actId="478"/>
          <ac:spMkLst>
            <pc:docMk/>
            <pc:sldMk cId="3396266754" sldId="283"/>
            <ac:spMk id="73" creationId="{E1FCDD58-01CD-47CF-AB15-A511E9D3612F}"/>
          </ac:spMkLst>
        </pc:spChg>
        <pc:spChg chg="del">
          <ac:chgData name="axay thakor" userId="eba4aacd9d8a480b" providerId="LiveId" clId="{1EA8A4CF-F6C0-4BFF-9886-5E500C7CFF71}" dt="2025-04-03T14:34:10.823" v="251" actId="478"/>
          <ac:spMkLst>
            <pc:docMk/>
            <pc:sldMk cId="3396266754" sldId="283"/>
            <ac:spMk id="74" creationId="{2E2604A9-4BB8-4144-914B-DCF4F13DF3DB}"/>
          </ac:spMkLst>
        </pc:spChg>
        <pc:spChg chg="del">
          <ac:chgData name="axay thakor" userId="eba4aacd9d8a480b" providerId="LiveId" clId="{1EA8A4CF-F6C0-4BFF-9886-5E500C7CFF71}" dt="2025-04-03T14:34:10.823" v="251" actId="478"/>
          <ac:spMkLst>
            <pc:docMk/>
            <pc:sldMk cId="3396266754" sldId="283"/>
            <ac:spMk id="75" creationId="{72076C4D-9688-4C1A-AB51-8F1051A803A9}"/>
          </ac:spMkLst>
        </pc:spChg>
        <pc:spChg chg="add del mod">
          <ac:chgData name="axay thakor" userId="eba4aacd9d8a480b" providerId="LiveId" clId="{1EA8A4CF-F6C0-4BFF-9886-5E500C7CFF71}" dt="2025-04-03T14:34:13.275" v="252" actId="478"/>
          <ac:spMkLst>
            <pc:docMk/>
            <pc:sldMk cId="3396266754" sldId="283"/>
            <ac:spMk id="77" creationId="{C86F907D-B6CB-627E-598F-F69B15700992}"/>
          </ac:spMkLst>
        </pc:spChg>
        <pc:spChg chg="add mod">
          <ac:chgData name="axay thakor" userId="eba4aacd9d8a480b" providerId="LiveId" clId="{1EA8A4CF-F6C0-4BFF-9886-5E500C7CFF71}" dt="2025-04-03T14:35:50.164" v="256" actId="1076"/>
          <ac:spMkLst>
            <pc:docMk/>
            <pc:sldMk cId="3396266754" sldId="283"/>
            <ac:spMk id="79" creationId="{02F1406D-A4A7-18DF-7349-6525C1437C7B}"/>
          </ac:spMkLst>
        </pc:spChg>
        <pc:spChg chg="add mod">
          <ac:chgData name="axay thakor" userId="eba4aacd9d8a480b" providerId="LiveId" clId="{1EA8A4CF-F6C0-4BFF-9886-5E500C7CFF71}" dt="2025-04-03T14:35:50.164" v="256" actId="1076"/>
          <ac:spMkLst>
            <pc:docMk/>
            <pc:sldMk cId="3396266754" sldId="283"/>
            <ac:spMk id="80" creationId="{9A797F85-B78E-395D-F9A7-4FCB90A31D3A}"/>
          </ac:spMkLst>
        </pc:spChg>
        <pc:picChg chg="del">
          <ac:chgData name="axay thakor" userId="eba4aacd9d8a480b" providerId="LiveId" clId="{1EA8A4CF-F6C0-4BFF-9886-5E500C7CFF71}" dt="2025-04-03T14:34:10.823" v="251" actId="478"/>
          <ac:picMkLst>
            <pc:docMk/>
            <pc:sldMk cId="3396266754" sldId="283"/>
            <ac:picMk id="38" creationId="{6E64DC71-C9CE-47FF-A3B6-597A9B09EC98}"/>
          </ac:picMkLst>
        </pc:picChg>
        <pc:picChg chg="del">
          <ac:chgData name="axay thakor" userId="eba4aacd9d8a480b" providerId="LiveId" clId="{1EA8A4CF-F6C0-4BFF-9886-5E500C7CFF71}" dt="2025-04-03T14:34:10.823" v="251" actId="478"/>
          <ac:picMkLst>
            <pc:docMk/>
            <pc:sldMk cId="3396266754" sldId="283"/>
            <ac:picMk id="42" creationId="{03BE9C30-CAE7-4AE5-8722-B20E200AC048}"/>
          </ac:picMkLst>
        </pc:picChg>
        <pc:picChg chg="del">
          <ac:chgData name="axay thakor" userId="eba4aacd9d8a480b" providerId="LiveId" clId="{1EA8A4CF-F6C0-4BFF-9886-5E500C7CFF71}" dt="2025-04-03T14:34:10.823" v="251" actId="478"/>
          <ac:picMkLst>
            <pc:docMk/>
            <pc:sldMk cId="3396266754" sldId="283"/>
            <ac:picMk id="46" creationId="{F8B9EE09-9F4E-47F5-82E5-A135C37A6E26}"/>
          </ac:picMkLst>
        </pc:picChg>
        <pc:picChg chg="del">
          <ac:chgData name="axay thakor" userId="eba4aacd9d8a480b" providerId="LiveId" clId="{1EA8A4CF-F6C0-4BFF-9886-5E500C7CFF71}" dt="2025-04-03T14:34:10.823" v="251" actId="478"/>
          <ac:picMkLst>
            <pc:docMk/>
            <pc:sldMk cId="3396266754" sldId="283"/>
            <ac:picMk id="54" creationId="{B789A13E-52C8-4E94-89B2-D51A0739F00A}"/>
          </ac:picMkLst>
        </pc:picChg>
        <pc:picChg chg="del">
          <ac:chgData name="axay thakor" userId="eba4aacd9d8a480b" providerId="LiveId" clId="{1EA8A4CF-F6C0-4BFF-9886-5E500C7CFF71}" dt="2025-04-03T14:34:10.823" v="251" actId="478"/>
          <ac:picMkLst>
            <pc:docMk/>
            <pc:sldMk cId="3396266754" sldId="283"/>
            <ac:picMk id="58" creationId="{67F12A1B-1645-4C97-AE80-CC96C4998E2E}"/>
          </ac:picMkLst>
        </pc:picChg>
        <pc:picChg chg="del">
          <ac:chgData name="axay thakor" userId="eba4aacd9d8a480b" providerId="LiveId" clId="{1EA8A4CF-F6C0-4BFF-9886-5E500C7CFF71}" dt="2025-04-03T14:34:10.823" v="251" actId="478"/>
          <ac:picMkLst>
            <pc:docMk/>
            <pc:sldMk cId="3396266754" sldId="283"/>
            <ac:picMk id="66" creationId="{448282B4-E477-4ECE-BC09-7EA9451D9AEE}"/>
          </ac:picMkLst>
        </pc:picChg>
        <pc:picChg chg="del">
          <ac:chgData name="axay thakor" userId="eba4aacd9d8a480b" providerId="LiveId" clId="{1EA8A4CF-F6C0-4BFF-9886-5E500C7CFF71}" dt="2025-04-03T14:34:10.823" v="251" actId="478"/>
          <ac:picMkLst>
            <pc:docMk/>
            <pc:sldMk cId="3396266754" sldId="283"/>
            <ac:picMk id="78" creationId="{15824874-C00E-4835-97F0-43C416DDCACC}"/>
          </ac:picMkLst>
        </pc:picChg>
        <pc:picChg chg="del">
          <ac:chgData name="axay thakor" userId="eba4aacd9d8a480b" providerId="LiveId" clId="{1EA8A4CF-F6C0-4BFF-9886-5E500C7CFF71}" dt="2025-04-03T14:34:10.823" v="251" actId="478"/>
          <ac:picMkLst>
            <pc:docMk/>
            <pc:sldMk cId="3396266754" sldId="283"/>
            <ac:picMk id="83" creationId="{96405252-7726-442E-9D15-755840A5AF27}"/>
          </ac:picMkLst>
        </pc:picChg>
        <pc:picChg chg="add mod">
          <ac:chgData name="axay thakor" userId="eba4aacd9d8a480b" providerId="LiveId" clId="{1EA8A4CF-F6C0-4BFF-9886-5E500C7CFF71}" dt="2025-04-03T14:35:57.646" v="257" actId="1076"/>
          <ac:picMkLst>
            <pc:docMk/>
            <pc:sldMk cId="3396266754" sldId="283"/>
            <ac:picMk id="6145" creationId="{E13F79DB-3CEB-B744-28EA-43607FFBFD24}"/>
          </ac:picMkLst>
        </pc:picChg>
        <pc:picChg chg="add mod">
          <ac:chgData name="axay thakor" userId="eba4aacd9d8a480b" providerId="LiveId" clId="{1EA8A4CF-F6C0-4BFF-9886-5E500C7CFF71}" dt="2025-04-03T14:36:03.196" v="258" actId="1076"/>
          <ac:picMkLst>
            <pc:docMk/>
            <pc:sldMk cId="3396266754" sldId="283"/>
            <ac:picMk id="6146" creationId="{56C5F3C2-D24A-C785-D77D-96968D2E01A6}"/>
          </ac:picMkLst>
        </pc:picChg>
        <pc:picChg chg="add del mod">
          <ac:chgData name="axay thakor" userId="eba4aacd9d8a480b" providerId="LiveId" clId="{1EA8A4CF-F6C0-4BFF-9886-5E500C7CFF71}" dt="2025-04-03T14:36:05.370" v="259" actId="478"/>
          <ac:picMkLst>
            <pc:docMk/>
            <pc:sldMk cId="3396266754" sldId="283"/>
            <ac:picMk id="6147" creationId="{3D51A86B-F9C2-DF04-D94C-FF027F6CC62B}"/>
          </ac:picMkLst>
        </pc:picChg>
      </pc:sldChg>
      <pc:sldChg chg="addSp delSp modSp mod">
        <pc:chgData name="axay thakor" userId="eba4aacd9d8a480b" providerId="LiveId" clId="{1EA8A4CF-F6C0-4BFF-9886-5E500C7CFF71}" dt="2025-04-03T14:37:15.281" v="267" actId="478"/>
        <pc:sldMkLst>
          <pc:docMk/>
          <pc:sldMk cId="1177824853" sldId="290"/>
        </pc:sldMkLst>
        <pc:spChg chg="del">
          <ac:chgData name="axay thakor" userId="eba4aacd9d8a480b" providerId="LiveId" clId="{1EA8A4CF-F6C0-4BFF-9886-5E500C7CFF71}" dt="2025-04-03T14:36:36.037" v="260" actId="478"/>
          <ac:spMkLst>
            <pc:docMk/>
            <pc:sldMk cId="1177824853" sldId="290"/>
            <ac:spMk id="2" creationId="{9C1BF33B-5572-4A00-A55C-1E13A6B3A8F1}"/>
          </ac:spMkLst>
        </pc:spChg>
        <pc:spChg chg="del">
          <ac:chgData name="axay thakor" userId="eba4aacd9d8a480b" providerId="LiveId" clId="{1EA8A4CF-F6C0-4BFF-9886-5E500C7CFF71}" dt="2025-04-03T14:36:36.037" v="260" actId="478"/>
          <ac:spMkLst>
            <pc:docMk/>
            <pc:sldMk cId="1177824853" sldId="290"/>
            <ac:spMk id="3" creationId="{82A4739B-8DE9-4523-8034-4E83861CCF73}"/>
          </ac:spMkLst>
        </pc:spChg>
        <pc:spChg chg="del">
          <ac:chgData name="axay thakor" userId="eba4aacd9d8a480b" providerId="LiveId" clId="{1EA8A4CF-F6C0-4BFF-9886-5E500C7CFF71}" dt="2025-04-03T14:36:36.037" v="260" actId="478"/>
          <ac:spMkLst>
            <pc:docMk/>
            <pc:sldMk cId="1177824853" sldId="290"/>
            <ac:spMk id="4" creationId="{21CF2BB3-1E12-4189-9F5F-EF136C62E39B}"/>
          </ac:spMkLst>
        </pc:spChg>
        <pc:spChg chg="del">
          <ac:chgData name="axay thakor" userId="eba4aacd9d8a480b" providerId="LiveId" clId="{1EA8A4CF-F6C0-4BFF-9886-5E500C7CFF71}" dt="2025-04-03T14:36:36.037" v="260" actId="478"/>
          <ac:spMkLst>
            <pc:docMk/>
            <pc:sldMk cId="1177824853" sldId="290"/>
            <ac:spMk id="5" creationId="{68145D0E-892D-492B-8AD6-551CF27DD5F7}"/>
          </ac:spMkLst>
        </pc:spChg>
        <pc:spChg chg="del">
          <ac:chgData name="axay thakor" userId="eba4aacd9d8a480b" providerId="LiveId" clId="{1EA8A4CF-F6C0-4BFF-9886-5E500C7CFF71}" dt="2025-04-03T14:36:36.037" v="260" actId="478"/>
          <ac:spMkLst>
            <pc:docMk/>
            <pc:sldMk cId="1177824853" sldId="290"/>
            <ac:spMk id="6" creationId="{3ED3951E-8DE6-4BA9-B9BA-CFCDF432226C}"/>
          </ac:spMkLst>
        </pc:spChg>
        <pc:spChg chg="del">
          <ac:chgData name="axay thakor" userId="eba4aacd9d8a480b" providerId="LiveId" clId="{1EA8A4CF-F6C0-4BFF-9886-5E500C7CFF71}" dt="2025-04-03T14:36:36.037" v="260" actId="478"/>
          <ac:spMkLst>
            <pc:docMk/>
            <pc:sldMk cId="1177824853" sldId="290"/>
            <ac:spMk id="7" creationId="{A563C171-5812-4E79-804A-ED04E1BD313F}"/>
          </ac:spMkLst>
        </pc:spChg>
        <pc:spChg chg="del">
          <ac:chgData name="axay thakor" userId="eba4aacd9d8a480b" providerId="LiveId" clId="{1EA8A4CF-F6C0-4BFF-9886-5E500C7CFF71}" dt="2025-04-03T14:36:36.037" v="260" actId="478"/>
          <ac:spMkLst>
            <pc:docMk/>
            <pc:sldMk cId="1177824853" sldId="290"/>
            <ac:spMk id="8" creationId="{3AD8A4DC-ECAA-4D59-BE12-EBEDDE9E2A7D}"/>
          </ac:spMkLst>
        </pc:spChg>
        <pc:spChg chg="del">
          <ac:chgData name="axay thakor" userId="eba4aacd9d8a480b" providerId="LiveId" clId="{1EA8A4CF-F6C0-4BFF-9886-5E500C7CFF71}" dt="2025-04-03T14:36:36.037" v="260" actId="478"/>
          <ac:spMkLst>
            <pc:docMk/>
            <pc:sldMk cId="1177824853" sldId="290"/>
            <ac:spMk id="9" creationId="{9BFC0B64-8F13-426F-B6C5-9C9427ACAD7E}"/>
          </ac:spMkLst>
        </pc:spChg>
        <pc:spChg chg="del">
          <ac:chgData name="axay thakor" userId="eba4aacd9d8a480b" providerId="LiveId" clId="{1EA8A4CF-F6C0-4BFF-9886-5E500C7CFF71}" dt="2025-04-03T14:36:36.037" v="260" actId="478"/>
          <ac:spMkLst>
            <pc:docMk/>
            <pc:sldMk cId="1177824853" sldId="290"/>
            <ac:spMk id="10" creationId="{C66E4F1A-AD73-4086-B578-235F0B9F1FC4}"/>
          </ac:spMkLst>
        </pc:spChg>
        <pc:spChg chg="del">
          <ac:chgData name="axay thakor" userId="eba4aacd9d8a480b" providerId="LiveId" clId="{1EA8A4CF-F6C0-4BFF-9886-5E500C7CFF71}" dt="2025-04-03T14:36:36.037" v="260" actId="478"/>
          <ac:spMkLst>
            <pc:docMk/>
            <pc:sldMk cId="1177824853" sldId="290"/>
            <ac:spMk id="11" creationId="{345C82A0-3F56-47BD-9FB2-6B56DA715F93}"/>
          </ac:spMkLst>
        </pc:spChg>
        <pc:spChg chg="del">
          <ac:chgData name="axay thakor" userId="eba4aacd9d8a480b" providerId="LiveId" clId="{1EA8A4CF-F6C0-4BFF-9886-5E500C7CFF71}" dt="2025-04-03T14:36:36.037" v="260" actId="478"/>
          <ac:spMkLst>
            <pc:docMk/>
            <pc:sldMk cId="1177824853" sldId="290"/>
            <ac:spMk id="12" creationId="{F70E657A-85D8-48A8-B017-274F0C32C5C9}"/>
          </ac:spMkLst>
        </pc:spChg>
        <pc:spChg chg="del">
          <ac:chgData name="axay thakor" userId="eba4aacd9d8a480b" providerId="LiveId" clId="{1EA8A4CF-F6C0-4BFF-9886-5E500C7CFF71}" dt="2025-04-03T14:36:36.037" v="260" actId="478"/>
          <ac:spMkLst>
            <pc:docMk/>
            <pc:sldMk cId="1177824853" sldId="290"/>
            <ac:spMk id="13" creationId="{69F9DEC9-77BC-482D-ACFB-0F2B6DC65F9F}"/>
          </ac:spMkLst>
        </pc:spChg>
        <pc:spChg chg="del">
          <ac:chgData name="axay thakor" userId="eba4aacd9d8a480b" providerId="LiveId" clId="{1EA8A4CF-F6C0-4BFF-9886-5E500C7CFF71}" dt="2025-04-03T14:36:36.037" v="260" actId="478"/>
          <ac:spMkLst>
            <pc:docMk/>
            <pc:sldMk cId="1177824853" sldId="290"/>
            <ac:spMk id="14" creationId="{C487CCC0-D329-4C1F-A1CD-04930A23C5C3}"/>
          </ac:spMkLst>
        </pc:spChg>
        <pc:spChg chg="del">
          <ac:chgData name="axay thakor" userId="eba4aacd9d8a480b" providerId="LiveId" clId="{1EA8A4CF-F6C0-4BFF-9886-5E500C7CFF71}" dt="2025-04-03T14:36:36.037" v="260" actId="478"/>
          <ac:spMkLst>
            <pc:docMk/>
            <pc:sldMk cId="1177824853" sldId="290"/>
            <ac:spMk id="15" creationId="{34E62770-EE0A-4D83-B50E-CD868056030E}"/>
          </ac:spMkLst>
        </pc:spChg>
        <pc:spChg chg="del">
          <ac:chgData name="axay thakor" userId="eba4aacd9d8a480b" providerId="LiveId" clId="{1EA8A4CF-F6C0-4BFF-9886-5E500C7CFF71}" dt="2025-04-03T14:36:36.037" v="260" actId="478"/>
          <ac:spMkLst>
            <pc:docMk/>
            <pc:sldMk cId="1177824853" sldId="290"/>
            <ac:spMk id="16" creationId="{AAB421C5-B6AC-48B8-8AEB-AB16AAE5010E}"/>
          </ac:spMkLst>
        </pc:spChg>
        <pc:spChg chg="del">
          <ac:chgData name="axay thakor" userId="eba4aacd9d8a480b" providerId="LiveId" clId="{1EA8A4CF-F6C0-4BFF-9886-5E500C7CFF71}" dt="2025-04-03T14:36:36.037" v="260" actId="478"/>
          <ac:spMkLst>
            <pc:docMk/>
            <pc:sldMk cId="1177824853" sldId="290"/>
            <ac:spMk id="17" creationId="{025753CB-8973-4FAE-BB5D-5CC96CE338D4}"/>
          </ac:spMkLst>
        </pc:spChg>
        <pc:spChg chg="add del mod">
          <ac:chgData name="axay thakor" userId="eba4aacd9d8a480b" providerId="LiveId" clId="{1EA8A4CF-F6C0-4BFF-9886-5E500C7CFF71}" dt="2025-04-03T14:36:37.415" v="261" actId="478"/>
          <ac:spMkLst>
            <pc:docMk/>
            <pc:sldMk cId="1177824853" sldId="290"/>
            <ac:spMk id="19" creationId="{422705CE-DA25-22E5-434D-DE4DEBAA20D2}"/>
          </ac:spMkLst>
        </pc:spChg>
        <pc:spChg chg="add del mod">
          <ac:chgData name="axay thakor" userId="eba4aacd9d8a480b" providerId="LiveId" clId="{1EA8A4CF-F6C0-4BFF-9886-5E500C7CFF71}" dt="2025-04-03T14:36:37.415" v="261" actId="478"/>
          <ac:spMkLst>
            <pc:docMk/>
            <pc:sldMk cId="1177824853" sldId="290"/>
            <ac:spMk id="21" creationId="{2D7FC97F-BB40-F391-9C0C-52EC86542931}"/>
          </ac:spMkLst>
        </pc:spChg>
        <pc:spChg chg="add del mod">
          <ac:chgData name="axay thakor" userId="eba4aacd9d8a480b" providerId="LiveId" clId="{1EA8A4CF-F6C0-4BFF-9886-5E500C7CFF71}" dt="2025-04-03T14:36:37.415" v="261" actId="478"/>
          <ac:spMkLst>
            <pc:docMk/>
            <pc:sldMk cId="1177824853" sldId="290"/>
            <ac:spMk id="23" creationId="{CF0C00ED-442B-1BBC-CF26-AB2504803266}"/>
          </ac:spMkLst>
        </pc:spChg>
        <pc:spChg chg="add del mod">
          <ac:chgData name="axay thakor" userId="eba4aacd9d8a480b" providerId="LiveId" clId="{1EA8A4CF-F6C0-4BFF-9886-5E500C7CFF71}" dt="2025-04-03T14:36:37.415" v="261" actId="478"/>
          <ac:spMkLst>
            <pc:docMk/>
            <pc:sldMk cId="1177824853" sldId="290"/>
            <ac:spMk id="25" creationId="{58BC1AB3-FB0D-3338-51F4-77672E7ED4C8}"/>
          </ac:spMkLst>
        </pc:spChg>
        <pc:spChg chg="add del mod">
          <ac:chgData name="axay thakor" userId="eba4aacd9d8a480b" providerId="LiveId" clId="{1EA8A4CF-F6C0-4BFF-9886-5E500C7CFF71}" dt="2025-04-03T14:36:37.415" v="261" actId="478"/>
          <ac:spMkLst>
            <pc:docMk/>
            <pc:sldMk cId="1177824853" sldId="290"/>
            <ac:spMk id="27" creationId="{7005FE59-C2C5-6297-4E54-DFC0B3359F3A}"/>
          </ac:spMkLst>
        </pc:spChg>
        <pc:spChg chg="add del mod">
          <ac:chgData name="axay thakor" userId="eba4aacd9d8a480b" providerId="LiveId" clId="{1EA8A4CF-F6C0-4BFF-9886-5E500C7CFF71}" dt="2025-04-03T14:36:37.415" v="261" actId="478"/>
          <ac:spMkLst>
            <pc:docMk/>
            <pc:sldMk cId="1177824853" sldId="290"/>
            <ac:spMk id="29" creationId="{C8867C54-FF86-8E00-ED54-EBF5BA7B9005}"/>
          </ac:spMkLst>
        </pc:spChg>
        <pc:spChg chg="add del mod">
          <ac:chgData name="axay thakor" userId="eba4aacd9d8a480b" providerId="LiveId" clId="{1EA8A4CF-F6C0-4BFF-9886-5E500C7CFF71}" dt="2025-04-03T14:36:37.415" v="261" actId="478"/>
          <ac:spMkLst>
            <pc:docMk/>
            <pc:sldMk cId="1177824853" sldId="290"/>
            <ac:spMk id="31" creationId="{7E9EB97C-2ADB-84B5-C38E-3E2505B7F9D8}"/>
          </ac:spMkLst>
        </pc:spChg>
        <pc:spChg chg="add del mod">
          <ac:chgData name="axay thakor" userId="eba4aacd9d8a480b" providerId="LiveId" clId="{1EA8A4CF-F6C0-4BFF-9886-5E500C7CFF71}" dt="2025-04-03T14:36:37.415" v="261" actId="478"/>
          <ac:spMkLst>
            <pc:docMk/>
            <pc:sldMk cId="1177824853" sldId="290"/>
            <ac:spMk id="33" creationId="{9A16CE41-0EEE-5460-B8C6-8F7FFB2F03CD}"/>
          </ac:spMkLst>
        </pc:spChg>
        <pc:spChg chg="add del mod">
          <ac:chgData name="axay thakor" userId="eba4aacd9d8a480b" providerId="LiveId" clId="{1EA8A4CF-F6C0-4BFF-9886-5E500C7CFF71}" dt="2025-04-03T14:36:37.415" v="261" actId="478"/>
          <ac:spMkLst>
            <pc:docMk/>
            <pc:sldMk cId="1177824853" sldId="290"/>
            <ac:spMk id="35" creationId="{5CC58AD1-C0F7-0D65-DA9B-962184567D65}"/>
          </ac:spMkLst>
        </pc:spChg>
        <pc:spChg chg="add del mod">
          <ac:chgData name="axay thakor" userId="eba4aacd9d8a480b" providerId="LiveId" clId="{1EA8A4CF-F6C0-4BFF-9886-5E500C7CFF71}" dt="2025-04-03T14:36:37.415" v="261" actId="478"/>
          <ac:spMkLst>
            <pc:docMk/>
            <pc:sldMk cId="1177824853" sldId="290"/>
            <ac:spMk id="37" creationId="{76C10C31-1620-9FFB-1D36-24CB2A373DC2}"/>
          </ac:spMkLst>
        </pc:spChg>
        <pc:spChg chg="add del mod">
          <ac:chgData name="axay thakor" userId="eba4aacd9d8a480b" providerId="LiveId" clId="{1EA8A4CF-F6C0-4BFF-9886-5E500C7CFF71}" dt="2025-04-03T14:36:37.415" v="261" actId="478"/>
          <ac:spMkLst>
            <pc:docMk/>
            <pc:sldMk cId="1177824853" sldId="290"/>
            <ac:spMk id="39" creationId="{3F72FA0D-4371-E708-9CED-7B1B9F094374}"/>
          </ac:spMkLst>
        </pc:spChg>
        <pc:spChg chg="add del mod">
          <ac:chgData name="axay thakor" userId="eba4aacd9d8a480b" providerId="LiveId" clId="{1EA8A4CF-F6C0-4BFF-9886-5E500C7CFF71}" dt="2025-04-03T14:36:37.415" v="261" actId="478"/>
          <ac:spMkLst>
            <pc:docMk/>
            <pc:sldMk cId="1177824853" sldId="290"/>
            <ac:spMk id="41" creationId="{6EFD4228-E42E-73B9-457A-97382F37F649}"/>
          </ac:spMkLst>
        </pc:spChg>
        <pc:spChg chg="add del mod">
          <ac:chgData name="axay thakor" userId="eba4aacd9d8a480b" providerId="LiveId" clId="{1EA8A4CF-F6C0-4BFF-9886-5E500C7CFF71}" dt="2025-04-03T14:36:37.415" v="261" actId="478"/>
          <ac:spMkLst>
            <pc:docMk/>
            <pc:sldMk cId="1177824853" sldId="290"/>
            <ac:spMk id="43" creationId="{E8596F62-B51D-99B9-959C-3693F652D0A5}"/>
          </ac:spMkLst>
        </pc:spChg>
        <pc:spChg chg="add del mod">
          <ac:chgData name="axay thakor" userId="eba4aacd9d8a480b" providerId="LiveId" clId="{1EA8A4CF-F6C0-4BFF-9886-5E500C7CFF71}" dt="2025-04-03T14:36:37.415" v="261" actId="478"/>
          <ac:spMkLst>
            <pc:docMk/>
            <pc:sldMk cId="1177824853" sldId="290"/>
            <ac:spMk id="45" creationId="{9C6DC2B0-1675-4BD8-5099-EC88D3A896E1}"/>
          </ac:spMkLst>
        </pc:spChg>
        <pc:spChg chg="add del mod">
          <ac:chgData name="axay thakor" userId="eba4aacd9d8a480b" providerId="LiveId" clId="{1EA8A4CF-F6C0-4BFF-9886-5E500C7CFF71}" dt="2025-04-03T14:36:37.415" v="261" actId="478"/>
          <ac:spMkLst>
            <pc:docMk/>
            <pc:sldMk cId="1177824853" sldId="290"/>
            <ac:spMk id="47" creationId="{93B7EA7D-C3E2-BB33-9E67-39DEADFB2B1B}"/>
          </ac:spMkLst>
        </pc:spChg>
        <pc:spChg chg="add del mod">
          <ac:chgData name="axay thakor" userId="eba4aacd9d8a480b" providerId="LiveId" clId="{1EA8A4CF-F6C0-4BFF-9886-5E500C7CFF71}" dt="2025-04-03T14:36:37.415" v="261" actId="478"/>
          <ac:spMkLst>
            <pc:docMk/>
            <pc:sldMk cId="1177824853" sldId="290"/>
            <ac:spMk id="49" creationId="{9F9B9EC8-52C4-D292-6A7C-E59F25A44EAA}"/>
          </ac:spMkLst>
        </pc:spChg>
        <pc:spChg chg="add del mod">
          <ac:chgData name="axay thakor" userId="eba4aacd9d8a480b" providerId="LiveId" clId="{1EA8A4CF-F6C0-4BFF-9886-5E500C7CFF71}" dt="2025-04-03T14:36:37.415" v="261" actId="478"/>
          <ac:spMkLst>
            <pc:docMk/>
            <pc:sldMk cId="1177824853" sldId="290"/>
            <ac:spMk id="51" creationId="{3B8ECA31-93D3-A0CD-9884-B006B7BF3DF5}"/>
          </ac:spMkLst>
        </pc:spChg>
        <pc:spChg chg="add mod">
          <ac:chgData name="axay thakor" userId="eba4aacd9d8a480b" providerId="LiveId" clId="{1EA8A4CF-F6C0-4BFF-9886-5E500C7CFF71}" dt="2025-04-03T14:36:42.257" v="263" actId="122"/>
          <ac:spMkLst>
            <pc:docMk/>
            <pc:sldMk cId="1177824853" sldId="290"/>
            <ac:spMk id="52" creationId="{B33F3BBA-5743-D29C-39E4-F2D4840193CA}"/>
          </ac:spMkLst>
        </pc:spChg>
        <pc:spChg chg="add mod">
          <ac:chgData name="axay thakor" userId="eba4aacd9d8a480b" providerId="LiveId" clId="{1EA8A4CF-F6C0-4BFF-9886-5E500C7CFF71}" dt="2025-04-03T14:36:53.505" v="264" actId="255"/>
          <ac:spMkLst>
            <pc:docMk/>
            <pc:sldMk cId="1177824853" sldId="290"/>
            <ac:spMk id="53" creationId="{3E59D0A9-1777-203A-D5C0-86B9D3AB9718}"/>
          </ac:spMkLst>
        </pc:spChg>
        <pc:graphicFrameChg chg="del">
          <ac:chgData name="axay thakor" userId="eba4aacd9d8a480b" providerId="LiveId" clId="{1EA8A4CF-F6C0-4BFF-9886-5E500C7CFF71}" dt="2025-04-03T14:36:36.037" v="260" actId="478"/>
          <ac:graphicFrameMkLst>
            <pc:docMk/>
            <pc:sldMk cId="1177824853" sldId="290"/>
            <ac:graphicFrameMk id="58" creationId="{0231F8BC-AEBA-4843-9F73-E06265724EAB}"/>
          </ac:graphicFrameMkLst>
        </pc:graphicFrameChg>
        <pc:graphicFrameChg chg="del">
          <ac:chgData name="axay thakor" userId="eba4aacd9d8a480b" providerId="LiveId" clId="{1EA8A4CF-F6C0-4BFF-9886-5E500C7CFF71}" dt="2025-04-03T14:36:36.037" v="260" actId="478"/>
          <ac:graphicFrameMkLst>
            <pc:docMk/>
            <pc:sldMk cId="1177824853" sldId="290"/>
            <ac:graphicFrameMk id="59" creationId="{AD7D64AB-F97A-41F1-B2E8-66B1E245043A}"/>
          </ac:graphicFrameMkLst>
        </pc:graphicFrameChg>
        <pc:graphicFrameChg chg="del">
          <ac:chgData name="axay thakor" userId="eba4aacd9d8a480b" providerId="LiveId" clId="{1EA8A4CF-F6C0-4BFF-9886-5E500C7CFF71}" dt="2025-04-03T14:36:36.037" v="260" actId="478"/>
          <ac:graphicFrameMkLst>
            <pc:docMk/>
            <pc:sldMk cId="1177824853" sldId="290"/>
            <ac:graphicFrameMk id="60" creationId="{81BCDC44-04F0-4390-B965-A86C88176708}"/>
          </ac:graphicFrameMkLst>
        </pc:graphicFrameChg>
        <pc:graphicFrameChg chg="del">
          <ac:chgData name="axay thakor" userId="eba4aacd9d8a480b" providerId="LiveId" clId="{1EA8A4CF-F6C0-4BFF-9886-5E500C7CFF71}" dt="2025-04-03T14:36:36.037" v="260" actId="478"/>
          <ac:graphicFrameMkLst>
            <pc:docMk/>
            <pc:sldMk cId="1177824853" sldId="290"/>
            <ac:graphicFrameMk id="61" creationId="{D78C801B-5A42-4B88-AF2C-A3C45CD69E2E}"/>
          </ac:graphicFrameMkLst>
        </pc:graphicFrameChg>
        <pc:picChg chg="add mod">
          <ac:chgData name="axay thakor" userId="eba4aacd9d8a480b" providerId="LiveId" clId="{1EA8A4CF-F6C0-4BFF-9886-5E500C7CFF71}" dt="2025-04-03T14:37:03.161" v="265" actId="1076"/>
          <ac:picMkLst>
            <pc:docMk/>
            <pc:sldMk cId="1177824853" sldId="290"/>
            <ac:picMk id="7169" creationId="{F6083F65-C80F-9B28-C2A3-B86FFBBD8662}"/>
          </ac:picMkLst>
        </pc:picChg>
        <pc:picChg chg="add mod">
          <ac:chgData name="axay thakor" userId="eba4aacd9d8a480b" providerId="LiveId" clId="{1EA8A4CF-F6C0-4BFF-9886-5E500C7CFF71}" dt="2025-04-03T14:37:13.374" v="266" actId="1076"/>
          <ac:picMkLst>
            <pc:docMk/>
            <pc:sldMk cId="1177824853" sldId="290"/>
            <ac:picMk id="7170" creationId="{E4B69922-79D9-2585-1510-C64BEFE6246A}"/>
          </ac:picMkLst>
        </pc:picChg>
        <pc:picChg chg="add del mod">
          <ac:chgData name="axay thakor" userId="eba4aacd9d8a480b" providerId="LiveId" clId="{1EA8A4CF-F6C0-4BFF-9886-5E500C7CFF71}" dt="2025-04-03T14:37:15.281" v="267" actId="478"/>
          <ac:picMkLst>
            <pc:docMk/>
            <pc:sldMk cId="1177824853" sldId="290"/>
            <ac:picMk id="7171" creationId="{7901DD2F-B6DF-FA37-A4F8-066F9ED64658}"/>
          </ac:picMkLst>
        </pc:picChg>
      </pc:sldChg>
      <pc:sldChg chg="addSp delSp modSp mod">
        <pc:chgData name="axay thakor" userId="eba4aacd9d8a480b" providerId="LiveId" clId="{1EA8A4CF-F6C0-4BFF-9886-5E500C7CFF71}" dt="2025-04-03T14:21:49.737" v="117" actId="20577"/>
        <pc:sldMkLst>
          <pc:docMk/>
          <pc:sldMk cId="404854312" sldId="292"/>
        </pc:sldMkLst>
        <pc:spChg chg="del">
          <ac:chgData name="axay thakor" userId="eba4aacd9d8a480b" providerId="LiveId" clId="{1EA8A4CF-F6C0-4BFF-9886-5E500C7CFF71}" dt="2025-04-03T14:19:39.164" v="68" actId="478"/>
          <ac:spMkLst>
            <pc:docMk/>
            <pc:sldMk cId="404854312" sldId="292"/>
            <ac:spMk id="2" creationId="{5864BC4F-3D59-464A-857E-6F155B368ED7}"/>
          </ac:spMkLst>
        </pc:spChg>
        <pc:spChg chg="add del mod">
          <ac:chgData name="axay thakor" userId="eba4aacd9d8a480b" providerId="LiveId" clId="{1EA8A4CF-F6C0-4BFF-9886-5E500C7CFF71}" dt="2025-04-03T14:19:44.319" v="69" actId="478"/>
          <ac:spMkLst>
            <pc:docMk/>
            <pc:sldMk cId="404854312" sldId="292"/>
            <ac:spMk id="4" creationId="{F3DDF9E2-0ABF-2AA8-2D52-520BA8CB5A54}"/>
          </ac:spMkLst>
        </pc:spChg>
        <pc:spChg chg="del">
          <ac:chgData name="axay thakor" userId="eba4aacd9d8a480b" providerId="LiveId" clId="{1EA8A4CF-F6C0-4BFF-9886-5E500C7CFF71}" dt="2025-04-03T14:19:39.164" v="68" actId="478"/>
          <ac:spMkLst>
            <pc:docMk/>
            <pc:sldMk cId="404854312" sldId="292"/>
            <ac:spMk id="5" creationId="{79C22D8C-87A6-47AD-8D29-FBBA539EDBE2}"/>
          </ac:spMkLst>
        </pc:spChg>
        <pc:spChg chg="del">
          <ac:chgData name="axay thakor" userId="eba4aacd9d8a480b" providerId="LiveId" clId="{1EA8A4CF-F6C0-4BFF-9886-5E500C7CFF71}" dt="2025-04-03T14:19:39.164" v="68" actId="478"/>
          <ac:spMkLst>
            <pc:docMk/>
            <pc:sldMk cId="404854312" sldId="292"/>
            <ac:spMk id="6" creationId="{4D346909-C2E0-4F1D-90FC-F5E1D8DFB515}"/>
          </ac:spMkLst>
        </pc:spChg>
        <pc:spChg chg="del">
          <ac:chgData name="axay thakor" userId="eba4aacd9d8a480b" providerId="LiveId" clId="{1EA8A4CF-F6C0-4BFF-9886-5E500C7CFF71}" dt="2025-04-03T14:19:39.164" v="68" actId="478"/>
          <ac:spMkLst>
            <pc:docMk/>
            <pc:sldMk cId="404854312" sldId="292"/>
            <ac:spMk id="7" creationId="{EBC02F21-4E3C-469E-B11C-9214231082D3}"/>
          </ac:spMkLst>
        </pc:spChg>
        <pc:spChg chg="del">
          <ac:chgData name="axay thakor" userId="eba4aacd9d8a480b" providerId="LiveId" clId="{1EA8A4CF-F6C0-4BFF-9886-5E500C7CFF71}" dt="2025-04-03T14:19:39.164" v="68" actId="478"/>
          <ac:spMkLst>
            <pc:docMk/>
            <pc:sldMk cId="404854312" sldId="292"/>
            <ac:spMk id="9" creationId="{8C1455DF-5CEC-44A2-A92D-8E901D15B7CC}"/>
          </ac:spMkLst>
        </pc:spChg>
        <pc:spChg chg="del">
          <ac:chgData name="axay thakor" userId="eba4aacd9d8a480b" providerId="LiveId" clId="{1EA8A4CF-F6C0-4BFF-9886-5E500C7CFF71}" dt="2025-04-03T14:19:39.164" v="68" actId="478"/>
          <ac:spMkLst>
            <pc:docMk/>
            <pc:sldMk cId="404854312" sldId="292"/>
            <ac:spMk id="10" creationId="{7C7E7B18-D05F-4C44-8718-8C671160FC98}"/>
          </ac:spMkLst>
        </pc:spChg>
        <pc:spChg chg="del">
          <ac:chgData name="axay thakor" userId="eba4aacd9d8a480b" providerId="LiveId" clId="{1EA8A4CF-F6C0-4BFF-9886-5E500C7CFF71}" dt="2025-04-03T14:19:39.164" v="68" actId="478"/>
          <ac:spMkLst>
            <pc:docMk/>
            <pc:sldMk cId="404854312" sldId="292"/>
            <ac:spMk id="11" creationId="{C4EAD5C6-02F0-4D27-8D85-1BD5EA833D6F}"/>
          </ac:spMkLst>
        </pc:spChg>
        <pc:spChg chg="add del mod">
          <ac:chgData name="axay thakor" userId="eba4aacd9d8a480b" providerId="LiveId" clId="{1EA8A4CF-F6C0-4BFF-9886-5E500C7CFF71}" dt="2025-04-03T14:19:44.319" v="69" actId="478"/>
          <ac:spMkLst>
            <pc:docMk/>
            <pc:sldMk cId="404854312" sldId="292"/>
            <ac:spMk id="12" creationId="{87490A0F-1F10-D672-4A9A-60EA8516ED24}"/>
          </ac:spMkLst>
        </pc:spChg>
        <pc:spChg chg="add del mod">
          <ac:chgData name="axay thakor" userId="eba4aacd9d8a480b" providerId="LiveId" clId="{1EA8A4CF-F6C0-4BFF-9886-5E500C7CFF71}" dt="2025-04-03T14:19:44.319" v="69" actId="478"/>
          <ac:spMkLst>
            <pc:docMk/>
            <pc:sldMk cId="404854312" sldId="292"/>
            <ac:spMk id="14" creationId="{0EC30ACB-6D46-8EEC-FDDC-B6F0EA7E8121}"/>
          </ac:spMkLst>
        </pc:spChg>
        <pc:spChg chg="add del mod">
          <ac:chgData name="axay thakor" userId="eba4aacd9d8a480b" providerId="LiveId" clId="{1EA8A4CF-F6C0-4BFF-9886-5E500C7CFF71}" dt="2025-04-03T14:19:44.319" v="69" actId="478"/>
          <ac:spMkLst>
            <pc:docMk/>
            <pc:sldMk cId="404854312" sldId="292"/>
            <ac:spMk id="16" creationId="{A2EA4BD0-6FA6-D3D4-8E03-1B0F7ACCB500}"/>
          </ac:spMkLst>
        </pc:spChg>
        <pc:spChg chg="add del mod">
          <ac:chgData name="axay thakor" userId="eba4aacd9d8a480b" providerId="LiveId" clId="{1EA8A4CF-F6C0-4BFF-9886-5E500C7CFF71}" dt="2025-04-03T14:19:44.319" v="69" actId="478"/>
          <ac:spMkLst>
            <pc:docMk/>
            <pc:sldMk cId="404854312" sldId="292"/>
            <ac:spMk id="18" creationId="{58D6E025-0371-9FEC-BCB7-FE83872C4EAC}"/>
          </ac:spMkLst>
        </pc:spChg>
        <pc:spChg chg="del">
          <ac:chgData name="axay thakor" userId="eba4aacd9d8a480b" providerId="LiveId" clId="{1EA8A4CF-F6C0-4BFF-9886-5E500C7CFF71}" dt="2025-04-03T14:19:39.164" v="68" actId="478"/>
          <ac:spMkLst>
            <pc:docMk/>
            <pc:sldMk cId="404854312" sldId="292"/>
            <ac:spMk id="19" creationId="{791D6145-F7F7-43DE-A16B-BF4F9607D4E8}"/>
          </ac:spMkLst>
        </pc:spChg>
        <pc:spChg chg="del">
          <ac:chgData name="axay thakor" userId="eba4aacd9d8a480b" providerId="LiveId" clId="{1EA8A4CF-F6C0-4BFF-9886-5E500C7CFF71}" dt="2025-04-03T14:19:39.164" v="68" actId="478"/>
          <ac:spMkLst>
            <pc:docMk/>
            <pc:sldMk cId="404854312" sldId="292"/>
            <ac:spMk id="20" creationId="{BC46925A-8382-42EB-891C-DBB4EAAA33F8}"/>
          </ac:spMkLst>
        </pc:spChg>
        <pc:spChg chg="del">
          <ac:chgData name="axay thakor" userId="eba4aacd9d8a480b" providerId="LiveId" clId="{1EA8A4CF-F6C0-4BFF-9886-5E500C7CFF71}" dt="2025-04-03T14:19:39.164" v="68" actId="478"/>
          <ac:spMkLst>
            <pc:docMk/>
            <pc:sldMk cId="404854312" sldId="292"/>
            <ac:spMk id="21" creationId="{318AFADE-B54F-4988-8000-B9336A395336}"/>
          </ac:spMkLst>
        </pc:spChg>
        <pc:spChg chg="del">
          <ac:chgData name="axay thakor" userId="eba4aacd9d8a480b" providerId="LiveId" clId="{1EA8A4CF-F6C0-4BFF-9886-5E500C7CFF71}" dt="2025-04-03T14:19:39.164" v="68" actId="478"/>
          <ac:spMkLst>
            <pc:docMk/>
            <pc:sldMk cId="404854312" sldId="292"/>
            <ac:spMk id="22" creationId="{F296843C-0ED0-4314-A6F0-DD60C828DDFB}"/>
          </ac:spMkLst>
        </pc:spChg>
        <pc:spChg chg="del">
          <ac:chgData name="axay thakor" userId="eba4aacd9d8a480b" providerId="LiveId" clId="{1EA8A4CF-F6C0-4BFF-9886-5E500C7CFF71}" dt="2025-04-03T14:19:39.164" v="68" actId="478"/>
          <ac:spMkLst>
            <pc:docMk/>
            <pc:sldMk cId="404854312" sldId="292"/>
            <ac:spMk id="23" creationId="{649BF20C-562E-400E-BEA6-1D5F81F2FE44}"/>
          </ac:spMkLst>
        </pc:spChg>
        <pc:spChg chg="del">
          <ac:chgData name="axay thakor" userId="eba4aacd9d8a480b" providerId="LiveId" clId="{1EA8A4CF-F6C0-4BFF-9886-5E500C7CFF71}" dt="2025-04-03T14:19:39.164" v="68" actId="478"/>
          <ac:spMkLst>
            <pc:docMk/>
            <pc:sldMk cId="404854312" sldId="292"/>
            <ac:spMk id="24" creationId="{5AA25980-D334-4FC0-9091-936E53B8D321}"/>
          </ac:spMkLst>
        </pc:spChg>
        <pc:spChg chg="add del mod">
          <ac:chgData name="axay thakor" userId="eba4aacd9d8a480b" providerId="LiveId" clId="{1EA8A4CF-F6C0-4BFF-9886-5E500C7CFF71}" dt="2025-04-03T14:19:44.319" v="69" actId="478"/>
          <ac:spMkLst>
            <pc:docMk/>
            <pc:sldMk cId="404854312" sldId="292"/>
            <ac:spMk id="26" creationId="{1CD80060-8C74-A9B2-CB74-65EA7919AC6F}"/>
          </ac:spMkLst>
        </pc:spChg>
        <pc:spChg chg="add del mod">
          <ac:chgData name="axay thakor" userId="eba4aacd9d8a480b" providerId="LiveId" clId="{1EA8A4CF-F6C0-4BFF-9886-5E500C7CFF71}" dt="2025-04-03T14:19:44.319" v="69" actId="478"/>
          <ac:spMkLst>
            <pc:docMk/>
            <pc:sldMk cId="404854312" sldId="292"/>
            <ac:spMk id="28" creationId="{1406E922-30C7-97A8-FDFF-39F987A67B3D}"/>
          </ac:spMkLst>
        </pc:spChg>
        <pc:spChg chg="add del mod">
          <ac:chgData name="axay thakor" userId="eba4aacd9d8a480b" providerId="LiveId" clId="{1EA8A4CF-F6C0-4BFF-9886-5E500C7CFF71}" dt="2025-04-03T14:19:44.319" v="69" actId="478"/>
          <ac:spMkLst>
            <pc:docMk/>
            <pc:sldMk cId="404854312" sldId="292"/>
            <ac:spMk id="30" creationId="{42569977-BEAE-5711-E776-8D131767165F}"/>
          </ac:spMkLst>
        </pc:spChg>
        <pc:spChg chg="add del mod">
          <ac:chgData name="axay thakor" userId="eba4aacd9d8a480b" providerId="LiveId" clId="{1EA8A4CF-F6C0-4BFF-9886-5E500C7CFF71}" dt="2025-04-03T14:19:44.319" v="69" actId="478"/>
          <ac:spMkLst>
            <pc:docMk/>
            <pc:sldMk cId="404854312" sldId="292"/>
            <ac:spMk id="32" creationId="{976534BA-C1AB-4E63-9406-4595B28C4D11}"/>
          </ac:spMkLst>
        </pc:spChg>
        <pc:spChg chg="add del mod">
          <ac:chgData name="axay thakor" userId="eba4aacd9d8a480b" providerId="LiveId" clId="{1EA8A4CF-F6C0-4BFF-9886-5E500C7CFF71}" dt="2025-04-03T14:19:44.319" v="69" actId="478"/>
          <ac:spMkLst>
            <pc:docMk/>
            <pc:sldMk cId="404854312" sldId="292"/>
            <ac:spMk id="34" creationId="{9CF2DDDF-03A2-D824-1691-7C551CA4BA84}"/>
          </ac:spMkLst>
        </pc:spChg>
        <pc:spChg chg="add mod">
          <ac:chgData name="axay thakor" userId="eba4aacd9d8a480b" providerId="LiveId" clId="{1EA8A4CF-F6C0-4BFF-9886-5E500C7CFF71}" dt="2025-04-03T14:21:49.737" v="117" actId="20577"/>
          <ac:spMkLst>
            <pc:docMk/>
            <pc:sldMk cId="404854312" sldId="292"/>
            <ac:spMk id="36" creationId="{57D0BC8B-B92D-4385-6438-ADFBF98E9613}"/>
          </ac:spMkLst>
        </pc:spChg>
        <pc:picChg chg="add mod">
          <ac:chgData name="axay thakor" userId="eba4aacd9d8a480b" providerId="LiveId" clId="{1EA8A4CF-F6C0-4BFF-9886-5E500C7CFF71}" dt="2025-04-03T14:20:51.793" v="79" actId="1076"/>
          <ac:picMkLst>
            <pc:docMk/>
            <pc:sldMk cId="404854312" sldId="292"/>
            <ac:picMk id="35" creationId="{7BCF90E8-3AB1-E31C-1911-35F2426510F7}"/>
          </ac:picMkLst>
        </pc:picChg>
      </pc:sldChg>
      <pc:sldChg chg="addSp delSp modSp mod">
        <pc:chgData name="axay thakor" userId="eba4aacd9d8a480b" providerId="LiveId" clId="{1EA8A4CF-F6C0-4BFF-9886-5E500C7CFF71}" dt="2025-04-03T14:25:54.629" v="170" actId="1076"/>
        <pc:sldMkLst>
          <pc:docMk/>
          <pc:sldMk cId="473871986" sldId="293"/>
        </pc:sldMkLst>
        <pc:spChg chg="del">
          <ac:chgData name="axay thakor" userId="eba4aacd9d8a480b" providerId="LiveId" clId="{1EA8A4CF-F6C0-4BFF-9886-5E500C7CFF71}" dt="2025-04-03T14:25:18.585" v="162" actId="478"/>
          <ac:spMkLst>
            <pc:docMk/>
            <pc:sldMk cId="473871986" sldId="293"/>
            <ac:spMk id="2" creationId="{402600B4-5BE8-447C-8531-6CD75CB45735}"/>
          </ac:spMkLst>
        </pc:spChg>
        <pc:spChg chg="del">
          <ac:chgData name="axay thakor" userId="eba4aacd9d8a480b" providerId="LiveId" clId="{1EA8A4CF-F6C0-4BFF-9886-5E500C7CFF71}" dt="2025-04-03T14:25:18.585" v="162" actId="478"/>
          <ac:spMkLst>
            <pc:docMk/>
            <pc:sldMk cId="473871986" sldId="293"/>
            <ac:spMk id="3" creationId="{217076FA-2B16-4A6F-9631-8D175CE7886C}"/>
          </ac:spMkLst>
        </pc:spChg>
        <pc:spChg chg="del">
          <ac:chgData name="axay thakor" userId="eba4aacd9d8a480b" providerId="LiveId" clId="{1EA8A4CF-F6C0-4BFF-9886-5E500C7CFF71}" dt="2025-04-03T14:25:18.585" v="162" actId="478"/>
          <ac:spMkLst>
            <pc:docMk/>
            <pc:sldMk cId="473871986" sldId="293"/>
            <ac:spMk id="4" creationId="{971188AF-1B8F-40DD-90B1-DC0F52BA46BA}"/>
          </ac:spMkLst>
        </pc:spChg>
        <pc:spChg chg="del">
          <ac:chgData name="axay thakor" userId="eba4aacd9d8a480b" providerId="LiveId" clId="{1EA8A4CF-F6C0-4BFF-9886-5E500C7CFF71}" dt="2025-04-03T14:25:18.585" v="162" actId="478"/>
          <ac:spMkLst>
            <pc:docMk/>
            <pc:sldMk cId="473871986" sldId="293"/>
            <ac:spMk id="5" creationId="{7088B044-C125-4F21-B6E1-ECBEB9762151}"/>
          </ac:spMkLst>
        </pc:spChg>
        <pc:spChg chg="add del mod">
          <ac:chgData name="axay thakor" userId="eba4aacd9d8a480b" providerId="LiveId" clId="{1EA8A4CF-F6C0-4BFF-9886-5E500C7CFF71}" dt="2025-04-03T14:25:20.897" v="163" actId="478"/>
          <ac:spMkLst>
            <pc:docMk/>
            <pc:sldMk cId="473871986" sldId="293"/>
            <ac:spMk id="7" creationId="{AD928CDA-D08F-7302-C988-B6E75110B65F}"/>
          </ac:spMkLst>
        </pc:spChg>
        <pc:spChg chg="del">
          <ac:chgData name="axay thakor" userId="eba4aacd9d8a480b" providerId="LiveId" clId="{1EA8A4CF-F6C0-4BFF-9886-5E500C7CFF71}" dt="2025-04-03T14:25:18.585" v="162" actId="478"/>
          <ac:spMkLst>
            <pc:docMk/>
            <pc:sldMk cId="473871986" sldId="293"/>
            <ac:spMk id="9" creationId="{C54CD4A7-4E1A-4902-993B-81A396A3670C}"/>
          </ac:spMkLst>
        </pc:spChg>
        <pc:spChg chg="add del mod">
          <ac:chgData name="axay thakor" userId="eba4aacd9d8a480b" providerId="LiveId" clId="{1EA8A4CF-F6C0-4BFF-9886-5E500C7CFF71}" dt="2025-04-03T14:25:20.897" v="163" actId="478"/>
          <ac:spMkLst>
            <pc:docMk/>
            <pc:sldMk cId="473871986" sldId="293"/>
            <ac:spMk id="11" creationId="{14E0A522-3A1F-A679-39E9-BAF83EE54C55}"/>
          </ac:spMkLst>
        </pc:spChg>
        <pc:spChg chg="add del mod">
          <ac:chgData name="axay thakor" userId="eba4aacd9d8a480b" providerId="LiveId" clId="{1EA8A4CF-F6C0-4BFF-9886-5E500C7CFF71}" dt="2025-04-03T14:25:20.897" v="163" actId="478"/>
          <ac:spMkLst>
            <pc:docMk/>
            <pc:sldMk cId="473871986" sldId="293"/>
            <ac:spMk id="14" creationId="{1CE11852-994F-D174-C737-2F7515CCDC6C}"/>
          </ac:spMkLst>
        </pc:spChg>
        <pc:spChg chg="add del mod">
          <ac:chgData name="axay thakor" userId="eba4aacd9d8a480b" providerId="LiveId" clId="{1EA8A4CF-F6C0-4BFF-9886-5E500C7CFF71}" dt="2025-04-03T14:25:20.897" v="163" actId="478"/>
          <ac:spMkLst>
            <pc:docMk/>
            <pc:sldMk cId="473871986" sldId="293"/>
            <ac:spMk id="16" creationId="{89B839AB-9EBD-4FFD-919B-0DA780B3CC43}"/>
          </ac:spMkLst>
        </pc:spChg>
        <pc:spChg chg="add del mod">
          <ac:chgData name="axay thakor" userId="eba4aacd9d8a480b" providerId="LiveId" clId="{1EA8A4CF-F6C0-4BFF-9886-5E500C7CFF71}" dt="2025-04-03T14:25:20.897" v="163" actId="478"/>
          <ac:spMkLst>
            <pc:docMk/>
            <pc:sldMk cId="473871986" sldId="293"/>
            <ac:spMk id="18" creationId="{C03B173F-5B28-A62D-998D-20CACB5CC5DC}"/>
          </ac:spMkLst>
        </pc:spChg>
        <pc:spChg chg="add mod">
          <ac:chgData name="axay thakor" userId="eba4aacd9d8a480b" providerId="LiveId" clId="{1EA8A4CF-F6C0-4BFF-9886-5E500C7CFF71}" dt="2025-04-03T14:25:46.181" v="167" actId="1076"/>
          <ac:spMkLst>
            <pc:docMk/>
            <pc:sldMk cId="473871986" sldId="293"/>
            <ac:spMk id="19" creationId="{DF89C99B-A825-B118-4A88-3CE31494D5EB}"/>
          </ac:spMkLst>
        </pc:spChg>
        <pc:spChg chg="add mod">
          <ac:chgData name="axay thakor" userId="eba4aacd9d8a480b" providerId="LiveId" clId="{1EA8A4CF-F6C0-4BFF-9886-5E500C7CFF71}" dt="2025-04-03T14:25:33.742" v="165" actId="122"/>
          <ac:spMkLst>
            <pc:docMk/>
            <pc:sldMk cId="473871986" sldId="293"/>
            <ac:spMk id="20" creationId="{780379AB-EC1E-ADD6-0665-BBD34DA1BDF2}"/>
          </ac:spMkLst>
        </pc:spChg>
        <pc:spChg chg="del">
          <ac:chgData name="axay thakor" userId="eba4aacd9d8a480b" providerId="LiveId" clId="{1EA8A4CF-F6C0-4BFF-9886-5E500C7CFF71}" dt="2025-04-03T14:25:18.585" v="162" actId="478"/>
          <ac:spMkLst>
            <pc:docMk/>
            <pc:sldMk cId="473871986" sldId="293"/>
            <ac:spMk id="75" creationId="{5425916A-A2C0-45C3-9A48-E48DEB97F631}"/>
          </ac:spMkLst>
        </pc:spChg>
        <pc:graphicFrameChg chg="del">
          <ac:chgData name="axay thakor" userId="eba4aacd9d8a480b" providerId="LiveId" clId="{1EA8A4CF-F6C0-4BFF-9886-5E500C7CFF71}" dt="2025-04-03T14:25:18.585" v="162" actId="478"/>
          <ac:graphicFrameMkLst>
            <pc:docMk/>
            <pc:sldMk cId="473871986" sldId="293"/>
            <ac:graphicFrameMk id="34" creationId="{9E19FFD2-695D-4BD0-AA46-41C8970D76E2}"/>
          </ac:graphicFrameMkLst>
        </pc:graphicFrameChg>
        <pc:graphicFrameChg chg="del">
          <ac:chgData name="axay thakor" userId="eba4aacd9d8a480b" providerId="LiveId" clId="{1EA8A4CF-F6C0-4BFF-9886-5E500C7CFF71}" dt="2025-04-03T14:25:18.585" v="162" actId="478"/>
          <ac:graphicFrameMkLst>
            <pc:docMk/>
            <pc:sldMk cId="473871986" sldId="293"/>
            <ac:graphicFrameMk id="53" creationId="{7EB17215-3702-4854-86F9-086DB8BCA17E}"/>
          </ac:graphicFrameMkLst>
        </pc:graphicFrameChg>
        <pc:picChg chg="add mod">
          <ac:chgData name="axay thakor" userId="eba4aacd9d8a480b" providerId="LiveId" clId="{1EA8A4CF-F6C0-4BFF-9886-5E500C7CFF71}" dt="2025-04-03T14:25:54.629" v="170" actId="1076"/>
          <ac:picMkLst>
            <pc:docMk/>
            <pc:sldMk cId="473871986" sldId="293"/>
            <ac:picMk id="3073" creationId="{F2D3205B-4CAC-8DF4-C704-EDF1092166DA}"/>
          </ac:picMkLst>
        </pc:picChg>
        <pc:cxnChg chg="del">
          <ac:chgData name="axay thakor" userId="eba4aacd9d8a480b" providerId="LiveId" clId="{1EA8A4CF-F6C0-4BFF-9886-5E500C7CFF71}" dt="2025-04-03T14:25:18.585" v="162" actId="478"/>
          <ac:cxnSpMkLst>
            <pc:docMk/>
            <pc:sldMk cId="473871986" sldId="293"/>
            <ac:cxnSpMk id="10" creationId="{B98F823A-E7BB-4668-930B-C119B7771E74}"/>
          </ac:cxnSpMkLst>
        </pc:cxnChg>
        <pc:cxnChg chg="del">
          <ac:chgData name="axay thakor" userId="eba4aacd9d8a480b" providerId="LiveId" clId="{1EA8A4CF-F6C0-4BFF-9886-5E500C7CFF71}" dt="2025-04-03T14:25:18.585" v="162" actId="478"/>
          <ac:cxnSpMkLst>
            <pc:docMk/>
            <pc:sldMk cId="473871986" sldId="293"/>
            <ac:cxnSpMk id="12" creationId="{5173C4F3-0B20-4720-9910-82CE4DCE4DBF}"/>
          </ac:cxnSpMkLst>
        </pc:cxnChg>
      </pc:sldChg>
      <pc:sldChg chg="addSp delSp modSp mod">
        <pc:chgData name="axay thakor" userId="eba4aacd9d8a480b" providerId="LiveId" clId="{1EA8A4CF-F6C0-4BFF-9886-5E500C7CFF71}" dt="2025-04-03T14:27:31.806" v="189" actId="1038"/>
        <pc:sldMkLst>
          <pc:docMk/>
          <pc:sldMk cId="3084972071" sldId="294"/>
        </pc:sldMkLst>
        <pc:spChg chg="del">
          <ac:chgData name="axay thakor" userId="eba4aacd9d8a480b" providerId="LiveId" clId="{1EA8A4CF-F6C0-4BFF-9886-5E500C7CFF71}" dt="2025-04-03T14:26:05.112" v="171" actId="478"/>
          <ac:spMkLst>
            <pc:docMk/>
            <pc:sldMk cId="3084972071" sldId="294"/>
            <ac:spMk id="2" creationId="{16684294-49A0-4C63-A7D7-E3BF9E591F59}"/>
          </ac:spMkLst>
        </pc:spChg>
        <pc:spChg chg="del">
          <ac:chgData name="axay thakor" userId="eba4aacd9d8a480b" providerId="LiveId" clId="{1EA8A4CF-F6C0-4BFF-9886-5E500C7CFF71}" dt="2025-04-03T14:26:05.112" v="171" actId="478"/>
          <ac:spMkLst>
            <pc:docMk/>
            <pc:sldMk cId="3084972071" sldId="294"/>
            <ac:spMk id="3" creationId="{BA35BD6B-402B-4987-9FCE-9A6924EE2F00}"/>
          </ac:spMkLst>
        </pc:spChg>
        <pc:spChg chg="del">
          <ac:chgData name="axay thakor" userId="eba4aacd9d8a480b" providerId="LiveId" clId="{1EA8A4CF-F6C0-4BFF-9886-5E500C7CFF71}" dt="2025-04-03T14:26:05.112" v="171" actId="478"/>
          <ac:spMkLst>
            <pc:docMk/>
            <pc:sldMk cId="3084972071" sldId="294"/>
            <ac:spMk id="4" creationId="{E259ECD5-0EAD-48D0-B30B-16305BC1062F}"/>
          </ac:spMkLst>
        </pc:spChg>
        <pc:spChg chg="del">
          <ac:chgData name="axay thakor" userId="eba4aacd9d8a480b" providerId="LiveId" clId="{1EA8A4CF-F6C0-4BFF-9886-5E500C7CFF71}" dt="2025-04-03T14:26:05.112" v="171" actId="478"/>
          <ac:spMkLst>
            <pc:docMk/>
            <pc:sldMk cId="3084972071" sldId="294"/>
            <ac:spMk id="6" creationId="{A6861FF3-B902-4DEC-B46D-0F2E499C51CF}"/>
          </ac:spMkLst>
        </pc:spChg>
        <pc:spChg chg="del">
          <ac:chgData name="axay thakor" userId="eba4aacd9d8a480b" providerId="LiveId" clId="{1EA8A4CF-F6C0-4BFF-9886-5E500C7CFF71}" dt="2025-04-03T14:26:05.112" v="171" actId="478"/>
          <ac:spMkLst>
            <pc:docMk/>
            <pc:sldMk cId="3084972071" sldId="294"/>
            <ac:spMk id="7" creationId="{05941AA2-C85B-41A7-9264-A0C66F32930C}"/>
          </ac:spMkLst>
        </pc:spChg>
        <pc:spChg chg="del">
          <ac:chgData name="axay thakor" userId="eba4aacd9d8a480b" providerId="LiveId" clId="{1EA8A4CF-F6C0-4BFF-9886-5E500C7CFF71}" dt="2025-04-03T14:26:05.112" v="171" actId="478"/>
          <ac:spMkLst>
            <pc:docMk/>
            <pc:sldMk cId="3084972071" sldId="294"/>
            <ac:spMk id="8" creationId="{2C4BD3D3-C7A9-46F1-8ED8-AB8D1BB89262}"/>
          </ac:spMkLst>
        </pc:spChg>
        <pc:spChg chg="del">
          <ac:chgData name="axay thakor" userId="eba4aacd9d8a480b" providerId="LiveId" clId="{1EA8A4CF-F6C0-4BFF-9886-5E500C7CFF71}" dt="2025-04-03T14:26:05.112" v="171" actId="478"/>
          <ac:spMkLst>
            <pc:docMk/>
            <pc:sldMk cId="3084972071" sldId="294"/>
            <ac:spMk id="9" creationId="{873EDDDB-6509-4407-BA35-232AAF9F198D}"/>
          </ac:spMkLst>
        </pc:spChg>
        <pc:spChg chg="del">
          <ac:chgData name="axay thakor" userId="eba4aacd9d8a480b" providerId="LiveId" clId="{1EA8A4CF-F6C0-4BFF-9886-5E500C7CFF71}" dt="2025-04-03T14:26:05.112" v="171" actId="478"/>
          <ac:spMkLst>
            <pc:docMk/>
            <pc:sldMk cId="3084972071" sldId="294"/>
            <ac:spMk id="10" creationId="{A33A061F-AC2A-4E3F-B448-DC6FEC307A53}"/>
          </ac:spMkLst>
        </pc:spChg>
        <pc:spChg chg="del">
          <ac:chgData name="axay thakor" userId="eba4aacd9d8a480b" providerId="LiveId" clId="{1EA8A4CF-F6C0-4BFF-9886-5E500C7CFF71}" dt="2025-04-03T14:26:05.112" v="171" actId="478"/>
          <ac:spMkLst>
            <pc:docMk/>
            <pc:sldMk cId="3084972071" sldId="294"/>
            <ac:spMk id="11" creationId="{44D29552-2F85-4F4F-9B7F-B79798681FB6}"/>
          </ac:spMkLst>
        </pc:spChg>
        <pc:spChg chg="del">
          <ac:chgData name="axay thakor" userId="eba4aacd9d8a480b" providerId="LiveId" clId="{1EA8A4CF-F6C0-4BFF-9886-5E500C7CFF71}" dt="2025-04-03T14:26:05.112" v="171" actId="478"/>
          <ac:spMkLst>
            <pc:docMk/>
            <pc:sldMk cId="3084972071" sldId="294"/>
            <ac:spMk id="12" creationId="{FAC81818-8260-4E49-9FCC-569FDE30B0B1}"/>
          </ac:spMkLst>
        </pc:spChg>
        <pc:spChg chg="del">
          <ac:chgData name="axay thakor" userId="eba4aacd9d8a480b" providerId="LiveId" clId="{1EA8A4CF-F6C0-4BFF-9886-5E500C7CFF71}" dt="2025-04-03T14:26:05.112" v="171" actId="478"/>
          <ac:spMkLst>
            <pc:docMk/>
            <pc:sldMk cId="3084972071" sldId="294"/>
            <ac:spMk id="13" creationId="{D1FD068B-6917-4C40-B40D-5F7B670EA7BE}"/>
          </ac:spMkLst>
        </pc:spChg>
        <pc:spChg chg="del">
          <ac:chgData name="axay thakor" userId="eba4aacd9d8a480b" providerId="LiveId" clId="{1EA8A4CF-F6C0-4BFF-9886-5E500C7CFF71}" dt="2025-04-03T14:26:05.112" v="171" actId="478"/>
          <ac:spMkLst>
            <pc:docMk/>
            <pc:sldMk cId="3084972071" sldId="294"/>
            <ac:spMk id="14" creationId="{EEAE71AD-30AF-4021-B577-B686EC6DA329}"/>
          </ac:spMkLst>
        </pc:spChg>
        <pc:spChg chg="del">
          <ac:chgData name="axay thakor" userId="eba4aacd9d8a480b" providerId="LiveId" clId="{1EA8A4CF-F6C0-4BFF-9886-5E500C7CFF71}" dt="2025-04-03T14:26:05.112" v="171" actId="478"/>
          <ac:spMkLst>
            <pc:docMk/>
            <pc:sldMk cId="3084972071" sldId="294"/>
            <ac:spMk id="15" creationId="{4A477EE3-A17C-4158-91E8-03A401BE96CB}"/>
          </ac:spMkLst>
        </pc:spChg>
        <pc:spChg chg="del">
          <ac:chgData name="axay thakor" userId="eba4aacd9d8a480b" providerId="LiveId" clId="{1EA8A4CF-F6C0-4BFF-9886-5E500C7CFF71}" dt="2025-04-03T14:26:05.112" v="171" actId="478"/>
          <ac:spMkLst>
            <pc:docMk/>
            <pc:sldMk cId="3084972071" sldId="294"/>
            <ac:spMk id="16" creationId="{D8E5FFBE-125E-43C8-A66E-DE8D2FE7AF38}"/>
          </ac:spMkLst>
        </pc:spChg>
        <pc:spChg chg="del">
          <ac:chgData name="axay thakor" userId="eba4aacd9d8a480b" providerId="LiveId" clId="{1EA8A4CF-F6C0-4BFF-9886-5E500C7CFF71}" dt="2025-04-03T14:26:05.112" v="171" actId="478"/>
          <ac:spMkLst>
            <pc:docMk/>
            <pc:sldMk cId="3084972071" sldId="294"/>
            <ac:spMk id="17" creationId="{7209F81D-5EC6-4D97-B0C2-AC00081AB1A7}"/>
          </ac:spMkLst>
        </pc:spChg>
        <pc:spChg chg="del">
          <ac:chgData name="axay thakor" userId="eba4aacd9d8a480b" providerId="LiveId" clId="{1EA8A4CF-F6C0-4BFF-9886-5E500C7CFF71}" dt="2025-04-03T14:26:05.112" v="171" actId="478"/>
          <ac:spMkLst>
            <pc:docMk/>
            <pc:sldMk cId="3084972071" sldId="294"/>
            <ac:spMk id="18" creationId="{C477818B-3CAB-4A39-939D-99E98D2EE682}"/>
          </ac:spMkLst>
        </pc:spChg>
        <pc:spChg chg="del">
          <ac:chgData name="axay thakor" userId="eba4aacd9d8a480b" providerId="LiveId" clId="{1EA8A4CF-F6C0-4BFF-9886-5E500C7CFF71}" dt="2025-04-03T14:26:05.112" v="171" actId="478"/>
          <ac:spMkLst>
            <pc:docMk/>
            <pc:sldMk cId="3084972071" sldId="294"/>
            <ac:spMk id="19" creationId="{A7907FC8-DAAF-4896-A2B1-C173BF2FAE69}"/>
          </ac:spMkLst>
        </pc:spChg>
        <pc:spChg chg="del">
          <ac:chgData name="axay thakor" userId="eba4aacd9d8a480b" providerId="LiveId" clId="{1EA8A4CF-F6C0-4BFF-9886-5E500C7CFF71}" dt="2025-04-03T14:26:05.112" v="171" actId="478"/>
          <ac:spMkLst>
            <pc:docMk/>
            <pc:sldMk cId="3084972071" sldId="294"/>
            <ac:spMk id="20" creationId="{FEC65619-A68A-4D21-9D17-40F8692EF196}"/>
          </ac:spMkLst>
        </pc:spChg>
        <pc:spChg chg="del">
          <ac:chgData name="axay thakor" userId="eba4aacd9d8a480b" providerId="LiveId" clId="{1EA8A4CF-F6C0-4BFF-9886-5E500C7CFF71}" dt="2025-04-03T14:26:05.112" v="171" actId="478"/>
          <ac:spMkLst>
            <pc:docMk/>
            <pc:sldMk cId="3084972071" sldId="294"/>
            <ac:spMk id="21" creationId="{D9C4CCA5-A2BE-4897-994D-9B1669D69FD3}"/>
          </ac:spMkLst>
        </pc:spChg>
        <pc:spChg chg="del">
          <ac:chgData name="axay thakor" userId="eba4aacd9d8a480b" providerId="LiveId" clId="{1EA8A4CF-F6C0-4BFF-9886-5E500C7CFF71}" dt="2025-04-03T14:26:05.112" v="171" actId="478"/>
          <ac:spMkLst>
            <pc:docMk/>
            <pc:sldMk cId="3084972071" sldId="294"/>
            <ac:spMk id="22" creationId="{0C5FD452-DC3E-4D62-B19B-0A79E604A8A8}"/>
          </ac:spMkLst>
        </pc:spChg>
        <pc:spChg chg="del">
          <ac:chgData name="axay thakor" userId="eba4aacd9d8a480b" providerId="LiveId" clId="{1EA8A4CF-F6C0-4BFF-9886-5E500C7CFF71}" dt="2025-04-03T14:26:05.112" v="171" actId="478"/>
          <ac:spMkLst>
            <pc:docMk/>
            <pc:sldMk cId="3084972071" sldId="294"/>
            <ac:spMk id="23" creationId="{96D290B2-F312-4D9A-96C7-D40523406AC5}"/>
          </ac:spMkLst>
        </pc:spChg>
        <pc:spChg chg="del">
          <ac:chgData name="axay thakor" userId="eba4aacd9d8a480b" providerId="LiveId" clId="{1EA8A4CF-F6C0-4BFF-9886-5E500C7CFF71}" dt="2025-04-03T14:26:05.112" v="171" actId="478"/>
          <ac:spMkLst>
            <pc:docMk/>
            <pc:sldMk cId="3084972071" sldId="294"/>
            <ac:spMk id="24" creationId="{80E52477-0BA9-471B-B2C2-F1A03FCF188F}"/>
          </ac:spMkLst>
        </pc:spChg>
        <pc:spChg chg="del">
          <ac:chgData name="axay thakor" userId="eba4aacd9d8a480b" providerId="LiveId" clId="{1EA8A4CF-F6C0-4BFF-9886-5E500C7CFF71}" dt="2025-04-03T14:26:05.112" v="171" actId="478"/>
          <ac:spMkLst>
            <pc:docMk/>
            <pc:sldMk cId="3084972071" sldId="294"/>
            <ac:spMk id="25" creationId="{70D1D022-03FA-47E6-8430-252C6D5B4C4E}"/>
          </ac:spMkLst>
        </pc:spChg>
        <pc:spChg chg="del">
          <ac:chgData name="axay thakor" userId="eba4aacd9d8a480b" providerId="LiveId" clId="{1EA8A4CF-F6C0-4BFF-9886-5E500C7CFF71}" dt="2025-04-03T14:26:05.112" v="171" actId="478"/>
          <ac:spMkLst>
            <pc:docMk/>
            <pc:sldMk cId="3084972071" sldId="294"/>
            <ac:spMk id="26" creationId="{FA7483FC-7290-41B1-B371-ECA1174519DE}"/>
          </ac:spMkLst>
        </pc:spChg>
        <pc:spChg chg="del">
          <ac:chgData name="axay thakor" userId="eba4aacd9d8a480b" providerId="LiveId" clId="{1EA8A4CF-F6C0-4BFF-9886-5E500C7CFF71}" dt="2025-04-03T14:26:05.112" v="171" actId="478"/>
          <ac:spMkLst>
            <pc:docMk/>
            <pc:sldMk cId="3084972071" sldId="294"/>
            <ac:spMk id="27" creationId="{1787EDAC-5EAB-4A0D-9BD2-D6E9FD0B26A1}"/>
          </ac:spMkLst>
        </pc:spChg>
        <pc:spChg chg="del">
          <ac:chgData name="axay thakor" userId="eba4aacd9d8a480b" providerId="LiveId" clId="{1EA8A4CF-F6C0-4BFF-9886-5E500C7CFF71}" dt="2025-04-03T14:26:05.112" v="171" actId="478"/>
          <ac:spMkLst>
            <pc:docMk/>
            <pc:sldMk cId="3084972071" sldId="294"/>
            <ac:spMk id="28" creationId="{D149E385-DCE9-4DC9-8F0A-F8BAF02D9797}"/>
          </ac:spMkLst>
        </pc:spChg>
        <pc:spChg chg="del">
          <ac:chgData name="axay thakor" userId="eba4aacd9d8a480b" providerId="LiveId" clId="{1EA8A4CF-F6C0-4BFF-9886-5E500C7CFF71}" dt="2025-04-03T14:26:05.112" v="171" actId="478"/>
          <ac:spMkLst>
            <pc:docMk/>
            <pc:sldMk cId="3084972071" sldId="294"/>
            <ac:spMk id="29" creationId="{B7A506EE-32D5-4685-97A6-8FDFEF238C43}"/>
          </ac:spMkLst>
        </pc:spChg>
        <pc:spChg chg="del">
          <ac:chgData name="axay thakor" userId="eba4aacd9d8a480b" providerId="LiveId" clId="{1EA8A4CF-F6C0-4BFF-9886-5E500C7CFF71}" dt="2025-04-03T14:26:05.112" v="171" actId="478"/>
          <ac:spMkLst>
            <pc:docMk/>
            <pc:sldMk cId="3084972071" sldId="294"/>
            <ac:spMk id="30" creationId="{E80CB353-63CA-4305-9748-807B6905DBFF}"/>
          </ac:spMkLst>
        </pc:spChg>
        <pc:spChg chg="del">
          <ac:chgData name="axay thakor" userId="eba4aacd9d8a480b" providerId="LiveId" clId="{1EA8A4CF-F6C0-4BFF-9886-5E500C7CFF71}" dt="2025-04-03T14:26:05.112" v="171" actId="478"/>
          <ac:spMkLst>
            <pc:docMk/>
            <pc:sldMk cId="3084972071" sldId="294"/>
            <ac:spMk id="31" creationId="{1B52C010-5159-4F61-821F-E73647E7C066}"/>
          </ac:spMkLst>
        </pc:spChg>
        <pc:spChg chg="add del mod">
          <ac:chgData name="axay thakor" userId="eba4aacd9d8a480b" providerId="LiveId" clId="{1EA8A4CF-F6C0-4BFF-9886-5E500C7CFF71}" dt="2025-04-03T14:26:06.588" v="172" actId="478"/>
          <ac:spMkLst>
            <pc:docMk/>
            <pc:sldMk cId="3084972071" sldId="294"/>
            <ac:spMk id="32" creationId="{DAF00396-1C05-3C7F-47AC-4EC07FBBD732}"/>
          </ac:spMkLst>
        </pc:spChg>
        <pc:spChg chg="del">
          <ac:chgData name="axay thakor" userId="eba4aacd9d8a480b" providerId="LiveId" clId="{1EA8A4CF-F6C0-4BFF-9886-5E500C7CFF71}" dt="2025-04-03T14:26:05.112" v="171" actId="478"/>
          <ac:spMkLst>
            <pc:docMk/>
            <pc:sldMk cId="3084972071" sldId="294"/>
            <ac:spMk id="33" creationId="{3FBB4508-2CA6-4A49-9EAD-91DB1B20514A}"/>
          </ac:spMkLst>
        </pc:spChg>
        <pc:spChg chg="del">
          <ac:chgData name="axay thakor" userId="eba4aacd9d8a480b" providerId="LiveId" clId="{1EA8A4CF-F6C0-4BFF-9886-5E500C7CFF71}" dt="2025-04-03T14:26:05.112" v="171" actId="478"/>
          <ac:spMkLst>
            <pc:docMk/>
            <pc:sldMk cId="3084972071" sldId="294"/>
            <ac:spMk id="34" creationId="{88989049-2208-43EB-A323-1B5374E0A2D0}"/>
          </ac:spMkLst>
        </pc:spChg>
        <pc:spChg chg="del">
          <ac:chgData name="axay thakor" userId="eba4aacd9d8a480b" providerId="LiveId" clId="{1EA8A4CF-F6C0-4BFF-9886-5E500C7CFF71}" dt="2025-04-03T14:26:05.112" v="171" actId="478"/>
          <ac:spMkLst>
            <pc:docMk/>
            <pc:sldMk cId="3084972071" sldId="294"/>
            <ac:spMk id="35" creationId="{E3093EB5-1D82-4E0B-A4EF-8517FC047E4C}"/>
          </ac:spMkLst>
        </pc:spChg>
        <pc:spChg chg="add del mod">
          <ac:chgData name="axay thakor" userId="eba4aacd9d8a480b" providerId="LiveId" clId="{1EA8A4CF-F6C0-4BFF-9886-5E500C7CFF71}" dt="2025-04-03T14:26:06.588" v="172" actId="478"/>
          <ac:spMkLst>
            <pc:docMk/>
            <pc:sldMk cId="3084972071" sldId="294"/>
            <ac:spMk id="37" creationId="{25B00B56-6452-E80F-B2E3-C437D2F36944}"/>
          </ac:spMkLst>
        </pc:spChg>
        <pc:spChg chg="add del mod">
          <ac:chgData name="axay thakor" userId="eba4aacd9d8a480b" providerId="LiveId" clId="{1EA8A4CF-F6C0-4BFF-9886-5E500C7CFF71}" dt="2025-04-03T14:26:06.588" v="172" actId="478"/>
          <ac:spMkLst>
            <pc:docMk/>
            <pc:sldMk cId="3084972071" sldId="294"/>
            <ac:spMk id="39" creationId="{858486F1-BA60-05F0-43DD-437AA523725D}"/>
          </ac:spMkLst>
        </pc:spChg>
        <pc:spChg chg="add del mod">
          <ac:chgData name="axay thakor" userId="eba4aacd9d8a480b" providerId="LiveId" clId="{1EA8A4CF-F6C0-4BFF-9886-5E500C7CFF71}" dt="2025-04-03T14:26:06.588" v="172" actId="478"/>
          <ac:spMkLst>
            <pc:docMk/>
            <pc:sldMk cId="3084972071" sldId="294"/>
            <ac:spMk id="41" creationId="{01B57F92-8A2E-B14C-44D2-D82D4D9FF5CF}"/>
          </ac:spMkLst>
        </pc:spChg>
        <pc:spChg chg="add del mod">
          <ac:chgData name="axay thakor" userId="eba4aacd9d8a480b" providerId="LiveId" clId="{1EA8A4CF-F6C0-4BFF-9886-5E500C7CFF71}" dt="2025-04-03T14:26:06.588" v="172" actId="478"/>
          <ac:spMkLst>
            <pc:docMk/>
            <pc:sldMk cId="3084972071" sldId="294"/>
            <ac:spMk id="43" creationId="{6357263A-38B0-1C3F-C584-6A9959D0B97A}"/>
          </ac:spMkLst>
        </pc:spChg>
        <pc:spChg chg="add del mod">
          <ac:chgData name="axay thakor" userId="eba4aacd9d8a480b" providerId="LiveId" clId="{1EA8A4CF-F6C0-4BFF-9886-5E500C7CFF71}" dt="2025-04-03T14:26:06.588" v="172" actId="478"/>
          <ac:spMkLst>
            <pc:docMk/>
            <pc:sldMk cId="3084972071" sldId="294"/>
            <ac:spMk id="46" creationId="{CDADF8E0-324C-AE3E-DC46-C17524816CD5}"/>
          </ac:spMkLst>
        </pc:spChg>
        <pc:spChg chg="del">
          <ac:chgData name="axay thakor" userId="eba4aacd9d8a480b" providerId="LiveId" clId="{1EA8A4CF-F6C0-4BFF-9886-5E500C7CFF71}" dt="2025-04-03T14:26:05.112" v="171" actId="478"/>
          <ac:spMkLst>
            <pc:docMk/>
            <pc:sldMk cId="3084972071" sldId="294"/>
            <ac:spMk id="48" creationId="{1DC26F87-2877-496A-B506-6A562ACD90AE}"/>
          </ac:spMkLst>
        </pc:spChg>
        <pc:spChg chg="add del mod">
          <ac:chgData name="axay thakor" userId="eba4aacd9d8a480b" providerId="LiveId" clId="{1EA8A4CF-F6C0-4BFF-9886-5E500C7CFF71}" dt="2025-04-03T14:26:06.588" v="172" actId="478"/>
          <ac:spMkLst>
            <pc:docMk/>
            <pc:sldMk cId="3084972071" sldId="294"/>
            <ac:spMk id="49" creationId="{2404D35A-5625-CC81-2D34-BDE4A564588A}"/>
          </ac:spMkLst>
        </pc:spChg>
        <pc:spChg chg="del">
          <ac:chgData name="axay thakor" userId="eba4aacd9d8a480b" providerId="LiveId" clId="{1EA8A4CF-F6C0-4BFF-9886-5E500C7CFF71}" dt="2025-04-03T14:26:05.112" v="171" actId="478"/>
          <ac:spMkLst>
            <pc:docMk/>
            <pc:sldMk cId="3084972071" sldId="294"/>
            <ac:spMk id="51" creationId="{94959EA3-B71F-49E3-A68E-1329BE0461B0}"/>
          </ac:spMkLst>
        </pc:spChg>
        <pc:spChg chg="del">
          <ac:chgData name="axay thakor" userId="eba4aacd9d8a480b" providerId="LiveId" clId="{1EA8A4CF-F6C0-4BFF-9886-5E500C7CFF71}" dt="2025-04-03T14:26:05.112" v="171" actId="478"/>
          <ac:spMkLst>
            <pc:docMk/>
            <pc:sldMk cId="3084972071" sldId="294"/>
            <ac:spMk id="52" creationId="{EFC30FAC-E9E5-427E-B670-7978BE575652}"/>
          </ac:spMkLst>
        </pc:spChg>
        <pc:spChg chg="del">
          <ac:chgData name="axay thakor" userId="eba4aacd9d8a480b" providerId="LiveId" clId="{1EA8A4CF-F6C0-4BFF-9886-5E500C7CFF71}" dt="2025-04-03T14:26:05.112" v="171" actId="478"/>
          <ac:spMkLst>
            <pc:docMk/>
            <pc:sldMk cId="3084972071" sldId="294"/>
            <ac:spMk id="54" creationId="{E0CD2DAB-9E42-4D11-A98D-56ECD20DBC7E}"/>
          </ac:spMkLst>
        </pc:spChg>
        <pc:spChg chg="del">
          <ac:chgData name="axay thakor" userId="eba4aacd9d8a480b" providerId="LiveId" clId="{1EA8A4CF-F6C0-4BFF-9886-5E500C7CFF71}" dt="2025-04-03T14:26:05.112" v="171" actId="478"/>
          <ac:spMkLst>
            <pc:docMk/>
            <pc:sldMk cId="3084972071" sldId="294"/>
            <ac:spMk id="56" creationId="{6E8FAB27-F000-4DFF-8595-B8ADBB6058E9}"/>
          </ac:spMkLst>
        </pc:spChg>
        <pc:spChg chg="del">
          <ac:chgData name="axay thakor" userId="eba4aacd9d8a480b" providerId="LiveId" clId="{1EA8A4CF-F6C0-4BFF-9886-5E500C7CFF71}" dt="2025-04-03T14:26:05.112" v="171" actId="478"/>
          <ac:spMkLst>
            <pc:docMk/>
            <pc:sldMk cId="3084972071" sldId="294"/>
            <ac:spMk id="58" creationId="{082DCB52-65FA-4B5F-8785-060AF61C386B}"/>
          </ac:spMkLst>
        </pc:spChg>
        <pc:spChg chg="del">
          <ac:chgData name="axay thakor" userId="eba4aacd9d8a480b" providerId="LiveId" clId="{1EA8A4CF-F6C0-4BFF-9886-5E500C7CFF71}" dt="2025-04-03T14:26:05.112" v="171" actId="478"/>
          <ac:spMkLst>
            <pc:docMk/>
            <pc:sldMk cId="3084972071" sldId="294"/>
            <ac:spMk id="59" creationId="{234079D9-E00C-4C6B-9F2D-D0BCB9C9D7D8}"/>
          </ac:spMkLst>
        </pc:spChg>
        <pc:spChg chg="add del mod">
          <ac:chgData name="axay thakor" userId="eba4aacd9d8a480b" providerId="LiveId" clId="{1EA8A4CF-F6C0-4BFF-9886-5E500C7CFF71}" dt="2025-04-03T14:26:06.588" v="172" actId="478"/>
          <ac:spMkLst>
            <pc:docMk/>
            <pc:sldMk cId="3084972071" sldId="294"/>
            <ac:spMk id="60" creationId="{8CBEB70D-926B-CBB8-0EF2-B7375993B665}"/>
          </ac:spMkLst>
        </pc:spChg>
        <pc:spChg chg="del">
          <ac:chgData name="axay thakor" userId="eba4aacd9d8a480b" providerId="LiveId" clId="{1EA8A4CF-F6C0-4BFF-9886-5E500C7CFF71}" dt="2025-04-03T14:26:05.112" v="171" actId="478"/>
          <ac:spMkLst>
            <pc:docMk/>
            <pc:sldMk cId="3084972071" sldId="294"/>
            <ac:spMk id="63" creationId="{7C5F4630-959D-43D6-A6F0-5D5F3A4117C1}"/>
          </ac:spMkLst>
        </pc:spChg>
        <pc:spChg chg="add del mod">
          <ac:chgData name="axay thakor" userId="eba4aacd9d8a480b" providerId="LiveId" clId="{1EA8A4CF-F6C0-4BFF-9886-5E500C7CFF71}" dt="2025-04-03T14:26:06.588" v="172" actId="478"/>
          <ac:spMkLst>
            <pc:docMk/>
            <pc:sldMk cId="3084972071" sldId="294"/>
            <ac:spMk id="64" creationId="{59E63015-7655-6E63-4757-E6D6549EF67A}"/>
          </ac:spMkLst>
        </pc:spChg>
        <pc:spChg chg="del">
          <ac:chgData name="axay thakor" userId="eba4aacd9d8a480b" providerId="LiveId" clId="{1EA8A4CF-F6C0-4BFF-9886-5E500C7CFF71}" dt="2025-04-03T14:26:05.112" v="171" actId="478"/>
          <ac:spMkLst>
            <pc:docMk/>
            <pc:sldMk cId="3084972071" sldId="294"/>
            <ac:spMk id="66" creationId="{FF303B66-BE3D-4142-824A-9EE2B01725EA}"/>
          </ac:spMkLst>
        </pc:spChg>
        <pc:spChg chg="add del mod">
          <ac:chgData name="axay thakor" userId="eba4aacd9d8a480b" providerId="LiveId" clId="{1EA8A4CF-F6C0-4BFF-9886-5E500C7CFF71}" dt="2025-04-03T14:26:06.588" v="172" actId="478"/>
          <ac:spMkLst>
            <pc:docMk/>
            <pc:sldMk cId="3084972071" sldId="294"/>
            <ac:spMk id="68" creationId="{CEDE7E03-B88D-A9EC-B1ED-83CFCAEB9862}"/>
          </ac:spMkLst>
        </pc:spChg>
        <pc:spChg chg="add del mod">
          <ac:chgData name="axay thakor" userId="eba4aacd9d8a480b" providerId="LiveId" clId="{1EA8A4CF-F6C0-4BFF-9886-5E500C7CFF71}" dt="2025-04-03T14:26:06.588" v="172" actId="478"/>
          <ac:spMkLst>
            <pc:docMk/>
            <pc:sldMk cId="3084972071" sldId="294"/>
            <ac:spMk id="70" creationId="{ED2D6ACB-4ABE-EF8D-16E3-F73AEABF66C4}"/>
          </ac:spMkLst>
        </pc:spChg>
        <pc:spChg chg="add del mod">
          <ac:chgData name="axay thakor" userId="eba4aacd9d8a480b" providerId="LiveId" clId="{1EA8A4CF-F6C0-4BFF-9886-5E500C7CFF71}" dt="2025-04-03T14:26:06.588" v="172" actId="478"/>
          <ac:spMkLst>
            <pc:docMk/>
            <pc:sldMk cId="3084972071" sldId="294"/>
            <ac:spMk id="72" creationId="{8DD3BA09-9961-97B1-D9E4-143C440D5CE7}"/>
          </ac:spMkLst>
        </pc:spChg>
        <pc:spChg chg="add del mod">
          <ac:chgData name="axay thakor" userId="eba4aacd9d8a480b" providerId="LiveId" clId="{1EA8A4CF-F6C0-4BFF-9886-5E500C7CFF71}" dt="2025-04-03T14:26:06.588" v="172" actId="478"/>
          <ac:spMkLst>
            <pc:docMk/>
            <pc:sldMk cId="3084972071" sldId="294"/>
            <ac:spMk id="74" creationId="{7E7B256B-3C29-99A5-0BC5-A9FEA2D9C7C2}"/>
          </ac:spMkLst>
        </pc:spChg>
        <pc:spChg chg="add del mod">
          <ac:chgData name="axay thakor" userId="eba4aacd9d8a480b" providerId="LiveId" clId="{1EA8A4CF-F6C0-4BFF-9886-5E500C7CFF71}" dt="2025-04-03T14:26:06.588" v="172" actId="478"/>
          <ac:spMkLst>
            <pc:docMk/>
            <pc:sldMk cId="3084972071" sldId="294"/>
            <ac:spMk id="76" creationId="{2E9C43F7-1D6F-4D42-FBA5-CFE6D46CB50B}"/>
          </ac:spMkLst>
        </pc:spChg>
        <pc:spChg chg="add del mod">
          <ac:chgData name="axay thakor" userId="eba4aacd9d8a480b" providerId="LiveId" clId="{1EA8A4CF-F6C0-4BFF-9886-5E500C7CFF71}" dt="2025-04-03T14:26:06.588" v="172" actId="478"/>
          <ac:spMkLst>
            <pc:docMk/>
            <pc:sldMk cId="3084972071" sldId="294"/>
            <ac:spMk id="78" creationId="{E445FBC5-0C9F-BC0A-6E23-32E1F2CBCBBD}"/>
          </ac:spMkLst>
        </pc:spChg>
        <pc:spChg chg="add del mod">
          <ac:chgData name="axay thakor" userId="eba4aacd9d8a480b" providerId="LiveId" clId="{1EA8A4CF-F6C0-4BFF-9886-5E500C7CFF71}" dt="2025-04-03T14:26:06.588" v="172" actId="478"/>
          <ac:spMkLst>
            <pc:docMk/>
            <pc:sldMk cId="3084972071" sldId="294"/>
            <ac:spMk id="80" creationId="{76038863-E1B7-9D3C-08D2-DB4482EADD00}"/>
          </ac:spMkLst>
        </pc:spChg>
        <pc:spChg chg="add del mod">
          <ac:chgData name="axay thakor" userId="eba4aacd9d8a480b" providerId="LiveId" clId="{1EA8A4CF-F6C0-4BFF-9886-5E500C7CFF71}" dt="2025-04-03T14:26:06.588" v="172" actId="478"/>
          <ac:spMkLst>
            <pc:docMk/>
            <pc:sldMk cId="3084972071" sldId="294"/>
            <ac:spMk id="82" creationId="{E20A9A90-78C3-A1BE-A42C-6ACDA2968E8C}"/>
          </ac:spMkLst>
        </pc:spChg>
        <pc:spChg chg="add del mod">
          <ac:chgData name="axay thakor" userId="eba4aacd9d8a480b" providerId="LiveId" clId="{1EA8A4CF-F6C0-4BFF-9886-5E500C7CFF71}" dt="2025-04-03T14:26:06.588" v="172" actId="478"/>
          <ac:spMkLst>
            <pc:docMk/>
            <pc:sldMk cId="3084972071" sldId="294"/>
            <ac:spMk id="84" creationId="{CFDE3596-975E-E74E-3F2C-F2FDB113E56F}"/>
          </ac:spMkLst>
        </pc:spChg>
        <pc:spChg chg="add del mod">
          <ac:chgData name="axay thakor" userId="eba4aacd9d8a480b" providerId="LiveId" clId="{1EA8A4CF-F6C0-4BFF-9886-5E500C7CFF71}" dt="2025-04-03T14:26:06.588" v="172" actId="478"/>
          <ac:spMkLst>
            <pc:docMk/>
            <pc:sldMk cId="3084972071" sldId="294"/>
            <ac:spMk id="86" creationId="{DBCE7B63-03A9-F7F0-B2DA-CF94CE6E8958}"/>
          </ac:spMkLst>
        </pc:spChg>
        <pc:spChg chg="add del mod">
          <ac:chgData name="axay thakor" userId="eba4aacd9d8a480b" providerId="LiveId" clId="{1EA8A4CF-F6C0-4BFF-9886-5E500C7CFF71}" dt="2025-04-03T14:26:06.588" v="172" actId="478"/>
          <ac:spMkLst>
            <pc:docMk/>
            <pc:sldMk cId="3084972071" sldId="294"/>
            <ac:spMk id="88" creationId="{B6E232F0-0259-F195-3847-7A240A79EDDD}"/>
          </ac:spMkLst>
        </pc:spChg>
        <pc:spChg chg="add del mod">
          <ac:chgData name="axay thakor" userId="eba4aacd9d8a480b" providerId="LiveId" clId="{1EA8A4CF-F6C0-4BFF-9886-5E500C7CFF71}" dt="2025-04-03T14:26:06.588" v="172" actId="478"/>
          <ac:spMkLst>
            <pc:docMk/>
            <pc:sldMk cId="3084972071" sldId="294"/>
            <ac:spMk id="90" creationId="{06828511-EC51-15B8-94D0-5A3845066D39}"/>
          </ac:spMkLst>
        </pc:spChg>
        <pc:spChg chg="add del mod">
          <ac:chgData name="axay thakor" userId="eba4aacd9d8a480b" providerId="LiveId" clId="{1EA8A4CF-F6C0-4BFF-9886-5E500C7CFF71}" dt="2025-04-03T14:26:06.588" v="172" actId="478"/>
          <ac:spMkLst>
            <pc:docMk/>
            <pc:sldMk cId="3084972071" sldId="294"/>
            <ac:spMk id="92" creationId="{FCCB98E9-31E7-C901-2264-FFFC779D433F}"/>
          </ac:spMkLst>
        </pc:spChg>
        <pc:spChg chg="add del mod">
          <ac:chgData name="axay thakor" userId="eba4aacd9d8a480b" providerId="LiveId" clId="{1EA8A4CF-F6C0-4BFF-9886-5E500C7CFF71}" dt="2025-04-03T14:26:06.588" v="172" actId="478"/>
          <ac:spMkLst>
            <pc:docMk/>
            <pc:sldMk cId="3084972071" sldId="294"/>
            <ac:spMk id="94" creationId="{D1B7A70E-3F33-D411-D7CF-C950A0707DE1}"/>
          </ac:spMkLst>
        </pc:spChg>
        <pc:spChg chg="add del mod">
          <ac:chgData name="axay thakor" userId="eba4aacd9d8a480b" providerId="LiveId" clId="{1EA8A4CF-F6C0-4BFF-9886-5E500C7CFF71}" dt="2025-04-03T14:26:06.588" v="172" actId="478"/>
          <ac:spMkLst>
            <pc:docMk/>
            <pc:sldMk cId="3084972071" sldId="294"/>
            <ac:spMk id="96" creationId="{870E8C1B-C0CA-01CF-03F7-76ECBBF132F4}"/>
          </ac:spMkLst>
        </pc:spChg>
        <pc:spChg chg="add del mod">
          <ac:chgData name="axay thakor" userId="eba4aacd9d8a480b" providerId="LiveId" clId="{1EA8A4CF-F6C0-4BFF-9886-5E500C7CFF71}" dt="2025-04-03T14:26:06.588" v="172" actId="478"/>
          <ac:spMkLst>
            <pc:docMk/>
            <pc:sldMk cId="3084972071" sldId="294"/>
            <ac:spMk id="98" creationId="{FB236B8E-4D67-11D3-8628-7CB0F6CD04FD}"/>
          </ac:spMkLst>
        </pc:spChg>
        <pc:spChg chg="add del mod">
          <ac:chgData name="axay thakor" userId="eba4aacd9d8a480b" providerId="LiveId" clId="{1EA8A4CF-F6C0-4BFF-9886-5E500C7CFF71}" dt="2025-04-03T14:26:06.588" v="172" actId="478"/>
          <ac:spMkLst>
            <pc:docMk/>
            <pc:sldMk cId="3084972071" sldId="294"/>
            <ac:spMk id="100" creationId="{BF629C90-C7A7-8B16-D62A-6796010D43B1}"/>
          </ac:spMkLst>
        </pc:spChg>
        <pc:spChg chg="add del mod">
          <ac:chgData name="axay thakor" userId="eba4aacd9d8a480b" providerId="LiveId" clId="{1EA8A4CF-F6C0-4BFF-9886-5E500C7CFF71}" dt="2025-04-03T14:26:06.588" v="172" actId="478"/>
          <ac:spMkLst>
            <pc:docMk/>
            <pc:sldMk cId="3084972071" sldId="294"/>
            <ac:spMk id="102" creationId="{1F2EBF3B-74DA-A44A-3C64-542BC3A9504D}"/>
          </ac:spMkLst>
        </pc:spChg>
        <pc:spChg chg="add mod">
          <ac:chgData name="axay thakor" userId="eba4aacd9d8a480b" providerId="LiveId" clId="{1EA8A4CF-F6C0-4BFF-9886-5E500C7CFF71}" dt="2025-04-03T14:26:53.058" v="183" actId="20577"/>
          <ac:spMkLst>
            <pc:docMk/>
            <pc:sldMk cId="3084972071" sldId="294"/>
            <ac:spMk id="104" creationId="{BF253DCD-840E-2E28-D5B5-F968E4681881}"/>
          </ac:spMkLst>
        </pc:spChg>
        <pc:spChg chg="del">
          <ac:chgData name="axay thakor" userId="eba4aacd9d8a480b" providerId="LiveId" clId="{1EA8A4CF-F6C0-4BFF-9886-5E500C7CFF71}" dt="2025-04-03T14:26:05.112" v="171" actId="478"/>
          <ac:spMkLst>
            <pc:docMk/>
            <pc:sldMk cId="3084972071" sldId="294"/>
            <ac:spMk id="110" creationId="{2FF506C9-7C92-4B9C-A356-9B519D03C78D}"/>
          </ac:spMkLst>
        </pc:spChg>
        <pc:picChg chg="add mod">
          <ac:chgData name="axay thakor" userId="eba4aacd9d8a480b" providerId="LiveId" clId="{1EA8A4CF-F6C0-4BFF-9886-5E500C7CFF71}" dt="2025-04-03T14:27:31.806" v="189" actId="1038"/>
          <ac:picMkLst>
            <pc:docMk/>
            <pc:sldMk cId="3084972071" sldId="294"/>
            <ac:picMk id="105" creationId="{6AB4D185-7A56-E199-28D5-431296EAF90B}"/>
          </ac:picMkLst>
        </pc:picChg>
        <pc:cxnChg chg="del mod">
          <ac:chgData name="axay thakor" userId="eba4aacd9d8a480b" providerId="LiveId" clId="{1EA8A4CF-F6C0-4BFF-9886-5E500C7CFF71}" dt="2025-04-03T14:26:05.112" v="171" actId="478"/>
          <ac:cxnSpMkLst>
            <pc:docMk/>
            <pc:sldMk cId="3084972071" sldId="294"/>
            <ac:cxnSpMk id="45" creationId="{7AAE5EC1-092E-4A01-B866-C63F654AC331}"/>
          </ac:cxnSpMkLst>
        </pc:cxnChg>
        <pc:cxnChg chg="del mod">
          <ac:chgData name="axay thakor" userId="eba4aacd9d8a480b" providerId="LiveId" clId="{1EA8A4CF-F6C0-4BFF-9886-5E500C7CFF71}" dt="2025-04-03T14:26:05.112" v="171" actId="478"/>
          <ac:cxnSpMkLst>
            <pc:docMk/>
            <pc:sldMk cId="3084972071" sldId="294"/>
            <ac:cxnSpMk id="53" creationId="{044DC497-37D3-454C-98C5-A4A1043E55E5}"/>
          </ac:cxnSpMkLst>
        </pc:cxnChg>
        <pc:cxnChg chg="del mod">
          <ac:chgData name="axay thakor" userId="eba4aacd9d8a480b" providerId="LiveId" clId="{1EA8A4CF-F6C0-4BFF-9886-5E500C7CFF71}" dt="2025-04-03T14:26:05.112" v="171" actId="478"/>
          <ac:cxnSpMkLst>
            <pc:docMk/>
            <pc:sldMk cId="3084972071" sldId="294"/>
            <ac:cxnSpMk id="55" creationId="{EF3C6EDC-B2DD-42F0-911D-04963A0F20BE}"/>
          </ac:cxnSpMkLst>
        </pc:cxnChg>
        <pc:cxnChg chg="del mod">
          <ac:chgData name="axay thakor" userId="eba4aacd9d8a480b" providerId="LiveId" clId="{1EA8A4CF-F6C0-4BFF-9886-5E500C7CFF71}" dt="2025-04-03T14:26:05.112" v="171" actId="478"/>
          <ac:cxnSpMkLst>
            <pc:docMk/>
            <pc:sldMk cId="3084972071" sldId="294"/>
            <ac:cxnSpMk id="57" creationId="{0C8EDAF4-CF26-40C7-AACE-2482D9323350}"/>
          </ac:cxnSpMkLst>
        </pc:cxnChg>
        <pc:cxnChg chg="del mod">
          <ac:chgData name="axay thakor" userId="eba4aacd9d8a480b" providerId="LiveId" clId="{1EA8A4CF-F6C0-4BFF-9886-5E500C7CFF71}" dt="2025-04-03T14:26:05.112" v="171" actId="478"/>
          <ac:cxnSpMkLst>
            <pc:docMk/>
            <pc:sldMk cId="3084972071" sldId="294"/>
            <ac:cxnSpMk id="61" creationId="{F8C93671-1250-4705-A092-97036B901279}"/>
          </ac:cxnSpMkLst>
        </pc:cxnChg>
        <pc:cxnChg chg="del mod">
          <ac:chgData name="axay thakor" userId="eba4aacd9d8a480b" providerId="LiveId" clId="{1EA8A4CF-F6C0-4BFF-9886-5E500C7CFF71}" dt="2025-04-03T14:26:05.112" v="171" actId="478"/>
          <ac:cxnSpMkLst>
            <pc:docMk/>
            <pc:sldMk cId="3084972071" sldId="294"/>
            <ac:cxnSpMk id="65" creationId="{F6C72AC5-2842-4966-BBE7-6F407A9C359B}"/>
          </ac:cxnSpMkLst>
        </pc:cxnChg>
      </pc:sldChg>
      <pc:sldChg chg="addSp delSp modSp new mod">
        <pc:chgData name="axay thakor" userId="eba4aacd9d8a480b" providerId="LiveId" clId="{1EA8A4CF-F6C0-4BFF-9886-5E500C7CFF71}" dt="2025-04-03T14:41:13.859" v="318" actId="1076"/>
        <pc:sldMkLst>
          <pc:docMk/>
          <pc:sldMk cId="4262265707" sldId="295"/>
        </pc:sldMkLst>
        <pc:spChg chg="del">
          <ac:chgData name="axay thakor" userId="eba4aacd9d8a480b" providerId="LiveId" clId="{1EA8A4CF-F6C0-4BFF-9886-5E500C7CFF71}" dt="2025-04-03T14:40:12.299" v="312" actId="478"/>
          <ac:spMkLst>
            <pc:docMk/>
            <pc:sldMk cId="4262265707" sldId="295"/>
            <ac:spMk id="2" creationId="{C6C6BC66-5816-7921-0783-4CCDC1B2EA7D}"/>
          </ac:spMkLst>
        </pc:spChg>
        <pc:spChg chg="del">
          <ac:chgData name="axay thakor" userId="eba4aacd9d8a480b" providerId="LiveId" clId="{1EA8A4CF-F6C0-4BFF-9886-5E500C7CFF71}" dt="2025-04-03T14:40:12.299" v="312" actId="478"/>
          <ac:spMkLst>
            <pc:docMk/>
            <pc:sldMk cId="4262265707" sldId="295"/>
            <ac:spMk id="3" creationId="{3E683A47-440B-5B68-6BB6-6F9AC2CE6C2C}"/>
          </ac:spMkLst>
        </pc:spChg>
        <pc:spChg chg="del">
          <ac:chgData name="axay thakor" userId="eba4aacd9d8a480b" providerId="LiveId" clId="{1EA8A4CF-F6C0-4BFF-9886-5E500C7CFF71}" dt="2025-04-03T14:40:12.299" v="312" actId="478"/>
          <ac:spMkLst>
            <pc:docMk/>
            <pc:sldMk cId="4262265707" sldId="295"/>
            <ac:spMk id="4" creationId="{5859154C-055B-EDEF-972B-AEF49180591D}"/>
          </ac:spMkLst>
        </pc:spChg>
        <pc:spChg chg="del">
          <ac:chgData name="axay thakor" userId="eba4aacd9d8a480b" providerId="LiveId" clId="{1EA8A4CF-F6C0-4BFF-9886-5E500C7CFF71}" dt="2025-04-03T14:40:12.299" v="312" actId="478"/>
          <ac:spMkLst>
            <pc:docMk/>
            <pc:sldMk cId="4262265707" sldId="295"/>
            <ac:spMk id="5" creationId="{6E2042A2-BF8F-501F-BB7F-97DEA32E977C}"/>
          </ac:spMkLst>
        </pc:spChg>
        <pc:spChg chg="del">
          <ac:chgData name="axay thakor" userId="eba4aacd9d8a480b" providerId="LiveId" clId="{1EA8A4CF-F6C0-4BFF-9886-5E500C7CFF71}" dt="2025-04-03T14:40:12.299" v="312" actId="478"/>
          <ac:spMkLst>
            <pc:docMk/>
            <pc:sldMk cId="4262265707" sldId="295"/>
            <ac:spMk id="6" creationId="{8C912883-E2C0-C23E-96E6-C98B4A0CDFEA}"/>
          </ac:spMkLst>
        </pc:spChg>
        <pc:spChg chg="add mod">
          <ac:chgData name="axay thakor" userId="eba4aacd9d8a480b" providerId="LiveId" clId="{1EA8A4CF-F6C0-4BFF-9886-5E500C7CFF71}" dt="2025-04-03T14:41:13.859" v="318" actId="1076"/>
          <ac:spMkLst>
            <pc:docMk/>
            <pc:sldMk cId="4262265707" sldId="295"/>
            <ac:spMk id="9" creationId="{907AF313-D352-8EF9-3961-8E4A57649C61}"/>
          </ac:spMkLst>
        </pc:spChg>
        <pc:picChg chg="add mod">
          <ac:chgData name="axay thakor" userId="eba4aacd9d8a480b" providerId="LiveId" clId="{1EA8A4CF-F6C0-4BFF-9886-5E500C7CFF71}" dt="2025-04-03T14:40:49.356" v="315" actId="1076"/>
          <ac:picMkLst>
            <pc:docMk/>
            <pc:sldMk cId="4262265707" sldId="295"/>
            <ac:picMk id="7" creationId="{9A07B861-FE0B-91BD-38D8-6276E62C9956}"/>
          </ac:picMkLst>
        </pc:picChg>
      </pc:sldChg>
      <pc:sldChg chg="addSp delSp modSp new mod">
        <pc:chgData name="axay thakor" userId="eba4aacd9d8a480b" providerId="LiveId" clId="{1EA8A4CF-F6C0-4BFF-9886-5E500C7CFF71}" dt="2025-04-03T14:42:02.214" v="326" actId="1076"/>
        <pc:sldMkLst>
          <pc:docMk/>
          <pc:sldMk cId="3617309838" sldId="296"/>
        </pc:sldMkLst>
        <pc:spChg chg="del">
          <ac:chgData name="axay thakor" userId="eba4aacd9d8a480b" providerId="LiveId" clId="{1EA8A4CF-F6C0-4BFF-9886-5E500C7CFF71}" dt="2025-04-03T14:41:23.559" v="320" actId="478"/>
          <ac:spMkLst>
            <pc:docMk/>
            <pc:sldMk cId="3617309838" sldId="296"/>
            <ac:spMk id="2" creationId="{8A2FF0C2-1E0E-6A18-5753-CFB45D0D1CB3}"/>
          </ac:spMkLst>
        </pc:spChg>
        <pc:spChg chg="del">
          <ac:chgData name="axay thakor" userId="eba4aacd9d8a480b" providerId="LiveId" clId="{1EA8A4CF-F6C0-4BFF-9886-5E500C7CFF71}" dt="2025-04-03T14:41:23.559" v="320" actId="478"/>
          <ac:spMkLst>
            <pc:docMk/>
            <pc:sldMk cId="3617309838" sldId="296"/>
            <ac:spMk id="3" creationId="{2ED23216-EADD-E551-EF2C-79BD6E4F2E2B}"/>
          </ac:spMkLst>
        </pc:spChg>
        <pc:spChg chg="del">
          <ac:chgData name="axay thakor" userId="eba4aacd9d8a480b" providerId="LiveId" clId="{1EA8A4CF-F6C0-4BFF-9886-5E500C7CFF71}" dt="2025-04-03T14:41:23.559" v="320" actId="478"/>
          <ac:spMkLst>
            <pc:docMk/>
            <pc:sldMk cId="3617309838" sldId="296"/>
            <ac:spMk id="4" creationId="{681E0349-3B14-E2D7-232C-BD2532A40CC8}"/>
          </ac:spMkLst>
        </pc:spChg>
        <pc:spChg chg="del">
          <ac:chgData name="axay thakor" userId="eba4aacd9d8a480b" providerId="LiveId" clId="{1EA8A4CF-F6C0-4BFF-9886-5E500C7CFF71}" dt="2025-04-03T14:41:23.559" v="320" actId="478"/>
          <ac:spMkLst>
            <pc:docMk/>
            <pc:sldMk cId="3617309838" sldId="296"/>
            <ac:spMk id="5" creationId="{F21E7AB3-AD23-6620-754D-05752354C03F}"/>
          </ac:spMkLst>
        </pc:spChg>
        <pc:spChg chg="del">
          <ac:chgData name="axay thakor" userId="eba4aacd9d8a480b" providerId="LiveId" clId="{1EA8A4CF-F6C0-4BFF-9886-5E500C7CFF71}" dt="2025-04-03T14:41:23.559" v="320" actId="478"/>
          <ac:spMkLst>
            <pc:docMk/>
            <pc:sldMk cId="3617309838" sldId="296"/>
            <ac:spMk id="6" creationId="{EC45F33A-14D7-72D5-E881-4793A34E5CAE}"/>
          </ac:spMkLst>
        </pc:spChg>
        <pc:spChg chg="add mod">
          <ac:chgData name="axay thakor" userId="eba4aacd9d8a480b" providerId="LiveId" clId="{1EA8A4CF-F6C0-4BFF-9886-5E500C7CFF71}" dt="2025-04-03T14:41:46.136" v="322" actId="122"/>
          <ac:spMkLst>
            <pc:docMk/>
            <pc:sldMk cId="3617309838" sldId="296"/>
            <ac:spMk id="7" creationId="{74C14C71-65A9-6EC8-DB5F-E1535C16612D}"/>
          </ac:spMkLst>
        </pc:spChg>
        <pc:spChg chg="add mod">
          <ac:chgData name="axay thakor" userId="eba4aacd9d8a480b" providerId="LiveId" clId="{1EA8A4CF-F6C0-4BFF-9886-5E500C7CFF71}" dt="2025-04-03T14:41:52.687" v="323" actId="255"/>
          <ac:spMkLst>
            <pc:docMk/>
            <pc:sldMk cId="3617309838" sldId="296"/>
            <ac:spMk id="8" creationId="{891F9401-B7A5-5916-07B5-B80F7DAF6540}"/>
          </ac:spMkLst>
        </pc:spChg>
        <pc:picChg chg="add mod">
          <ac:chgData name="axay thakor" userId="eba4aacd9d8a480b" providerId="LiveId" clId="{1EA8A4CF-F6C0-4BFF-9886-5E500C7CFF71}" dt="2025-04-03T14:42:02.214" v="326" actId="1076"/>
          <ac:picMkLst>
            <pc:docMk/>
            <pc:sldMk cId="3617309838" sldId="296"/>
            <ac:picMk id="9217" creationId="{6F627DD7-D7AD-68EB-8DE7-87F697FF769D}"/>
          </ac:picMkLst>
        </pc:picChg>
      </pc:sldChg>
      <pc:sldChg chg="addSp delSp modSp new mod">
        <pc:chgData name="axay thakor" userId="eba4aacd9d8a480b" providerId="LiveId" clId="{1EA8A4CF-F6C0-4BFF-9886-5E500C7CFF71}" dt="2025-04-03T14:44:23.823" v="351" actId="478"/>
        <pc:sldMkLst>
          <pc:docMk/>
          <pc:sldMk cId="3645036086" sldId="297"/>
        </pc:sldMkLst>
        <pc:spChg chg="del">
          <ac:chgData name="axay thakor" userId="eba4aacd9d8a480b" providerId="LiveId" clId="{1EA8A4CF-F6C0-4BFF-9886-5E500C7CFF71}" dt="2025-04-03T14:42:13.629" v="328" actId="478"/>
          <ac:spMkLst>
            <pc:docMk/>
            <pc:sldMk cId="3645036086" sldId="297"/>
            <ac:spMk id="2" creationId="{7E1CF4E5-0C62-370D-6CA8-10708454DA81}"/>
          </ac:spMkLst>
        </pc:spChg>
        <pc:spChg chg="del">
          <ac:chgData name="axay thakor" userId="eba4aacd9d8a480b" providerId="LiveId" clId="{1EA8A4CF-F6C0-4BFF-9886-5E500C7CFF71}" dt="2025-04-03T14:42:13.629" v="328" actId="478"/>
          <ac:spMkLst>
            <pc:docMk/>
            <pc:sldMk cId="3645036086" sldId="297"/>
            <ac:spMk id="3" creationId="{79CDBC82-750F-0115-C84B-3AFCFA5D7703}"/>
          </ac:spMkLst>
        </pc:spChg>
        <pc:spChg chg="del">
          <ac:chgData name="axay thakor" userId="eba4aacd9d8a480b" providerId="LiveId" clId="{1EA8A4CF-F6C0-4BFF-9886-5E500C7CFF71}" dt="2025-04-03T14:42:13.629" v="328" actId="478"/>
          <ac:spMkLst>
            <pc:docMk/>
            <pc:sldMk cId="3645036086" sldId="297"/>
            <ac:spMk id="4" creationId="{8C8ABAEF-DBAD-F9D3-F265-273F1572A690}"/>
          </ac:spMkLst>
        </pc:spChg>
        <pc:spChg chg="del">
          <ac:chgData name="axay thakor" userId="eba4aacd9d8a480b" providerId="LiveId" clId="{1EA8A4CF-F6C0-4BFF-9886-5E500C7CFF71}" dt="2025-04-03T14:42:13.629" v="328" actId="478"/>
          <ac:spMkLst>
            <pc:docMk/>
            <pc:sldMk cId="3645036086" sldId="297"/>
            <ac:spMk id="5" creationId="{8A51C929-EE89-CCAE-7944-83019BEC9227}"/>
          </ac:spMkLst>
        </pc:spChg>
        <pc:spChg chg="del">
          <ac:chgData name="axay thakor" userId="eba4aacd9d8a480b" providerId="LiveId" clId="{1EA8A4CF-F6C0-4BFF-9886-5E500C7CFF71}" dt="2025-04-03T14:42:13.629" v="328" actId="478"/>
          <ac:spMkLst>
            <pc:docMk/>
            <pc:sldMk cId="3645036086" sldId="297"/>
            <ac:spMk id="6" creationId="{57A996FF-3AB6-DCE8-BC42-B9B38F1B938F}"/>
          </ac:spMkLst>
        </pc:spChg>
        <pc:spChg chg="add mod">
          <ac:chgData name="axay thakor" userId="eba4aacd9d8a480b" providerId="LiveId" clId="{1EA8A4CF-F6C0-4BFF-9886-5E500C7CFF71}" dt="2025-04-03T14:42:35.333" v="330" actId="122"/>
          <ac:spMkLst>
            <pc:docMk/>
            <pc:sldMk cId="3645036086" sldId="297"/>
            <ac:spMk id="7" creationId="{B121404D-725C-C429-12B6-6205A52D6ED6}"/>
          </ac:spMkLst>
        </pc:spChg>
        <pc:spChg chg="add mod">
          <ac:chgData name="axay thakor" userId="eba4aacd9d8a480b" providerId="LiveId" clId="{1EA8A4CF-F6C0-4BFF-9886-5E500C7CFF71}" dt="2025-04-03T14:42:50.412" v="332" actId="255"/>
          <ac:spMkLst>
            <pc:docMk/>
            <pc:sldMk cId="3645036086" sldId="297"/>
            <ac:spMk id="8" creationId="{3D5ADF94-6516-4F0D-E5AE-4227B5C5A70C}"/>
          </ac:spMkLst>
        </pc:spChg>
        <pc:picChg chg="add mod">
          <ac:chgData name="axay thakor" userId="eba4aacd9d8a480b" providerId="LiveId" clId="{1EA8A4CF-F6C0-4BFF-9886-5E500C7CFF71}" dt="2025-04-03T14:44:05.430" v="336" actId="1076"/>
          <ac:picMkLst>
            <pc:docMk/>
            <pc:sldMk cId="3645036086" sldId="297"/>
            <ac:picMk id="10241" creationId="{AEE5A657-67AE-3168-224C-CFF428F9EFB6}"/>
          </ac:picMkLst>
        </pc:picChg>
        <pc:picChg chg="add mod">
          <ac:chgData name="axay thakor" userId="eba4aacd9d8a480b" providerId="LiveId" clId="{1EA8A4CF-F6C0-4BFF-9886-5E500C7CFF71}" dt="2025-04-03T14:44:22.167" v="350" actId="1037"/>
          <ac:picMkLst>
            <pc:docMk/>
            <pc:sldMk cId="3645036086" sldId="297"/>
            <ac:picMk id="10242" creationId="{C0255E87-DDAB-C66A-CA7D-AF97BC219446}"/>
          </ac:picMkLst>
        </pc:picChg>
        <pc:picChg chg="add del mod">
          <ac:chgData name="axay thakor" userId="eba4aacd9d8a480b" providerId="LiveId" clId="{1EA8A4CF-F6C0-4BFF-9886-5E500C7CFF71}" dt="2025-04-03T14:44:23.823" v="351" actId="478"/>
          <ac:picMkLst>
            <pc:docMk/>
            <pc:sldMk cId="3645036086" sldId="297"/>
            <ac:picMk id="10243" creationId="{32ECFE2F-B850-537A-0D9C-4D25253DE723}"/>
          </ac:picMkLst>
        </pc:picChg>
      </pc:sldChg>
      <pc:sldChg chg="addSp delSp modSp new mod">
        <pc:chgData name="axay thakor" userId="eba4aacd9d8a480b" providerId="LiveId" clId="{1EA8A4CF-F6C0-4BFF-9886-5E500C7CFF71}" dt="2025-04-03T15:23:18.965" v="360" actId="1076"/>
        <pc:sldMkLst>
          <pc:docMk/>
          <pc:sldMk cId="1598573103" sldId="298"/>
        </pc:sldMkLst>
        <pc:spChg chg="del">
          <ac:chgData name="axay thakor" userId="eba4aacd9d8a480b" providerId="LiveId" clId="{1EA8A4CF-F6C0-4BFF-9886-5E500C7CFF71}" dt="2025-04-03T15:21:56.055" v="353" actId="478"/>
          <ac:spMkLst>
            <pc:docMk/>
            <pc:sldMk cId="1598573103" sldId="298"/>
            <ac:spMk id="2" creationId="{C189EFD3-6E0C-1D11-81FE-13790C86229F}"/>
          </ac:spMkLst>
        </pc:spChg>
        <pc:spChg chg="del">
          <ac:chgData name="axay thakor" userId="eba4aacd9d8a480b" providerId="LiveId" clId="{1EA8A4CF-F6C0-4BFF-9886-5E500C7CFF71}" dt="2025-04-03T15:21:56.055" v="353" actId="478"/>
          <ac:spMkLst>
            <pc:docMk/>
            <pc:sldMk cId="1598573103" sldId="298"/>
            <ac:spMk id="3" creationId="{2EEB2040-4E75-3670-3486-358AC8804BD9}"/>
          </ac:spMkLst>
        </pc:spChg>
        <pc:spChg chg="del">
          <ac:chgData name="axay thakor" userId="eba4aacd9d8a480b" providerId="LiveId" clId="{1EA8A4CF-F6C0-4BFF-9886-5E500C7CFF71}" dt="2025-04-03T15:21:56.055" v="353" actId="478"/>
          <ac:spMkLst>
            <pc:docMk/>
            <pc:sldMk cId="1598573103" sldId="298"/>
            <ac:spMk id="4" creationId="{665D94CB-47F4-A73A-C9E6-70F4DBE52100}"/>
          </ac:spMkLst>
        </pc:spChg>
        <pc:spChg chg="del">
          <ac:chgData name="axay thakor" userId="eba4aacd9d8a480b" providerId="LiveId" clId="{1EA8A4CF-F6C0-4BFF-9886-5E500C7CFF71}" dt="2025-04-03T15:21:56.055" v="353" actId="478"/>
          <ac:spMkLst>
            <pc:docMk/>
            <pc:sldMk cId="1598573103" sldId="298"/>
            <ac:spMk id="5" creationId="{631D9FE6-9833-930A-552A-8CEA401F7D33}"/>
          </ac:spMkLst>
        </pc:spChg>
        <pc:spChg chg="del">
          <ac:chgData name="axay thakor" userId="eba4aacd9d8a480b" providerId="LiveId" clId="{1EA8A4CF-F6C0-4BFF-9886-5E500C7CFF71}" dt="2025-04-03T15:21:56.055" v="353" actId="478"/>
          <ac:spMkLst>
            <pc:docMk/>
            <pc:sldMk cId="1598573103" sldId="298"/>
            <ac:spMk id="6" creationId="{413BE243-C346-2C01-9572-3EBD0E54E911}"/>
          </ac:spMkLst>
        </pc:spChg>
        <pc:spChg chg="add mod">
          <ac:chgData name="axay thakor" userId="eba4aacd9d8a480b" providerId="LiveId" clId="{1EA8A4CF-F6C0-4BFF-9886-5E500C7CFF71}" dt="2025-04-03T15:23:11.023" v="357" actId="1076"/>
          <ac:spMkLst>
            <pc:docMk/>
            <pc:sldMk cId="1598573103" sldId="298"/>
            <ac:spMk id="7" creationId="{2C3A0278-D2A2-6C85-157D-8833B0387008}"/>
          </ac:spMkLst>
        </pc:spChg>
        <pc:spChg chg="add mod">
          <ac:chgData name="axay thakor" userId="eba4aacd9d8a480b" providerId="LiveId" clId="{1EA8A4CF-F6C0-4BFF-9886-5E500C7CFF71}" dt="2025-04-03T15:23:00" v="355" actId="122"/>
          <ac:spMkLst>
            <pc:docMk/>
            <pc:sldMk cId="1598573103" sldId="298"/>
            <ac:spMk id="8" creationId="{37AA66C0-9932-9E56-53FC-4D50F6610387}"/>
          </ac:spMkLst>
        </pc:spChg>
        <pc:picChg chg="add mod">
          <ac:chgData name="axay thakor" userId="eba4aacd9d8a480b" providerId="LiveId" clId="{1EA8A4CF-F6C0-4BFF-9886-5E500C7CFF71}" dt="2025-04-03T15:23:18.965" v="360" actId="1076"/>
          <ac:picMkLst>
            <pc:docMk/>
            <pc:sldMk cId="1598573103" sldId="298"/>
            <ac:picMk id="2049" creationId="{3F25E43D-AA7B-BB0F-CCD2-E9AAA9CE6A41}"/>
          </ac:picMkLst>
        </pc:picChg>
      </pc:sldChg>
      <pc:sldChg chg="addSp delSp modSp new mod">
        <pc:chgData name="axay thakor" userId="eba4aacd9d8a480b" providerId="LiveId" clId="{1EA8A4CF-F6C0-4BFF-9886-5E500C7CFF71}" dt="2025-04-03T15:24:44.122" v="389" actId="478"/>
        <pc:sldMkLst>
          <pc:docMk/>
          <pc:sldMk cId="3998161112" sldId="299"/>
        </pc:sldMkLst>
        <pc:spChg chg="del">
          <ac:chgData name="axay thakor" userId="eba4aacd9d8a480b" providerId="LiveId" clId="{1EA8A4CF-F6C0-4BFF-9886-5E500C7CFF71}" dt="2025-04-03T15:23:50.543" v="362" actId="478"/>
          <ac:spMkLst>
            <pc:docMk/>
            <pc:sldMk cId="3998161112" sldId="299"/>
            <ac:spMk id="2" creationId="{0830B5BD-BAE6-A113-9C2A-9F5AB49EC068}"/>
          </ac:spMkLst>
        </pc:spChg>
        <pc:spChg chg="del">
          <ac:chgData name="axay thakor" userId="eba4aacd9d8a480b" providerId="LiveId" clId="{1EA8A4CF-F6C0-4BFF-9886-5E500C7CFF71}" dt="2025-04-03T15:23:50.543" v="362" actId="478"/>
          <ac:spMkLst>
            <pc:docMk/>
            <pc:sldMk cId="3998161112" sldId="299"/>
            <ac:spMk id="3" creationId="{750907A7-C78E-3AF9-1FF6-2B50F687420A}"/>
          </ac:spMkLst>
        </pc:spChg>
        <pc:spChg chg="del">
          <ac:chgData name="axay thakor" userId="eba4aacd9d8a480b" providerId="LiveId" clId="{1EA8A4CF-F6C0-4BFF-9886-5E500C7CFF71}" dt="2025-04-03T15:23:50.543" v="362" actId="478"/>
          <ac:spMkLst>
            <pc:docMk/>
            <pc:sldMk cId="3998161112" sldId="299"/>
            <ac:spMk id="4" creationId="{22D6E402-C9E6-C6CD-EE70-F2805195C908}"/>
          </ac:spMkLst>
        </pc:spChg>
        <pc:spChg chg="del">
          <ac:chgData name="axay thakor" userId="eba4aacd9d8a480b" providerId="LiveId" clId="{1EA8A4CF-F6C0-4BFF-9886-5E500C7CFF71}" dt="2025-04-03T15:23:50.543" v="362" actId="478"/>
          <ac:spMkLst>
            <pc:docMk/>
            <pc:sldMk cId="3998161112" sldId="299"/>
            <ac:spMk id="5" creationId="{1788A404-B2A2-1670-9C62-6591E06BF116}"/>
          </ac:spMkLst>
        </pc:spChg>
        <pc:spChg chg="del">
          <ac:chgData name="axay thakor" userId="eba4aacd9d8a480b" providerId="LiveId" clId="{1EA8A4CF-F6C0-4BFF-9886-5E500C7CFF71}" dt="2025-04-03T15:23:50.543" v="362" actId="478"/>
          <ac:spMkLst>
            <pc:docMk/>
            <pc:sldMk cId="3998161112" sldId="299"/>
            <ac:spMk id="6" creationId="{41608D43-5C3F-7DE7-A399-060DAB4D8C5E}"/>
          </ac:spMkLst>
        </pc:spChg>
        <pc:spChg chg="add mod">
          <ac:chgData name="axay thakor" userId="eba4aacd9d8a480b" providerId="LiveId" clId="{1EA8A4CF-F6C0-4BFF-9886-5E500C7CFF71}" dt="2025-04-03T15:23:56.940" v="364" actId="122"/>
          <ac:spMkLst>
            <pc:docMk/>
            <pc:sldMk cId="3998161112" sldId="299"/>
            <ac:spMk id="7" creationId="{94154BF9-5D97-A418-E333-0D2356D4550A}"/>
          </ac:spMkLst>
        </pc:spChg>
        <pc:spChg chg="add mod">
          <ac:chgData name="axay thakor" userId="eba4aacd9d8a480b" providerId="LiveId" clId="{1EA8A4CF-F6C0-4BFF-9886-5E500C7CFF71}" dt="2025-04-03T15:24:05.931" v="365" actId="255"/>
          <ac:spMkLst>
            <pc:docMk/>
            <pc:sldMk cId="3998161112" sldId="299"/>
            <ac:spMk id="8" creationId="{186BC6A4-C2A2-B14A-95A7-AED3631DFDCD}"/>
          </ac:spMkLst>
        </pc:spChg>
        <pc:spChg chg="add mod">
          <ac:chgData name="axay thakor" userId="eba4aacd9d8a480b" providerId="LiveId" clId="{1EA8A4CF-F6C0-4BFF-9886-5E500C7CFF71}" dt="2025-04-03T15:23:56.940" v="364" actId="122"/>
          <ac:spMkLst>
            <pc:docMk/>
            <pc:sldMk cId="3998161112" sldId="299"/>
            <ac:spMk id="9" creationId="{C79A67B1-5F0E-A735-C95F-96F45B39B4E1}"/>
          </ac:spMkLst>
        </pc:spChg>
        <pc:picChg chg="add del mod">
          <ac:chgData name="axay thakor" userId="eba4aacd9d8a480b" providerId="LiveId" clId="{1EA8A4CF-F6C0-4BFF-9886-5E500C7CFF71}" dt="2025-04-03T15:24:42.123" v="388" actId="478"/>
          <ac:picMkLst>
            <pc:docMk/>
            <pc:sldMk cId="3998161112" sldId="299"/>
            <ac:picMk id="3073" creationId="{C038C517-2C76-587B-4FBC-84E25F99F2F8}"/>
          </ac:picMkLst>
        </pc:picChg>
        <pc:picChg chg="add del mod">
          <ac:chgData name="axay thakor" userId="eba4aacd9d8a480b" providerId="LiveId" clId="{1EA8A4CF-F6C0-4BFF-9886-5E500C7CFF71}" dt="2025-04-03T15:24:44.122" v="389" actId="478"/>
          <ac:picMkLst>
            <pc:docMk/>
            <pc:sldMk cId="3998161112" sldId="299"/>
            <ac:picMk id="3074" creationId="{C4589D52-A56A-6908-6205-198DD38AA157}"/>
          </ac:picMkLst>
        </pc:picChg>
        <pc:picChg chg="add mod">
          <ac:chgData name="axay thakor" userId="eba4aacd9d8a480b" providerId="LiveId" clId="{1EA8A4CF-F6C0-4BFF-9886-5E500C7CFF71}" dt="2025-04-03T15:24:12.357" v="366" actId="1076"/>
          <ac:picMkLst>
            <pc:docMk/>
            <pc:sldMk cId="3998161112" sldId="299"/>
            <ac:picMk id="3075" creationId="{262B4720-BF7D-2E6F-4178-3222815CB6B1}"/>
          </ac:picMkLst>
        </pc:picChg>
        <pc:picChg chg="add mod">
          <ac:chgData name="axay thakor" userId="eba4aacd9d8a480b" providerId="LiveId" clId="{1EA8A4CF-F6C0-4BFF-9886-5E500C7CFF71}" dt="2025-04-03T15:24:29.656" v="386" actId="1036"/>
          <ac:picMkLst>
            <pc:docMk/>
            <pc:sldMk cId="3998161112" sldId="299"/>
            <ac:picMk id="3076" creationId="{E12248CE-6EDF-ECDA-E0A9-9CB1F074AAA1}"/>
          </ac:picMkLst>
        </pc:picChg>
        <pc:picChg chg="add mod">
          <ac:chgData name="axay thakor" userId="eba4aacd9d8a480b" providerId="LiveId" clId="{1EA8A4CF-F6C0-4BFF-9886-5E500C7CFF71}" dt="2025-04-03T15:24:37.945" v="387" actId="1076"/>
          <ac:picMkLst>
            <pc:docMk/>
            <pc:sldMk cId="3998161112" sldId="299"/>
            <ac:picMk id="3077" creationId="{C1458EAE-72C4-8112-A079-4B92CB0ED0B8}"/>
          </ac:picMkLst>
        </pc:picChg>
      </pc:sldChg>
      <pc:sldChg chg="addSp delSp modSp new mod">
        <pc:chgData name="axay thakor" userId="eba4aacd9d8a480b" providerId="LiveId" clId="{1EA8A4CF-F6C0-4BFF-9886-5E500C7CFF71}" dt="2025-04-03T15:26:32.779" v="496" actId="1076"/>
        <pc:sldMkLst>
          <pc:docMk/>
          <pc:sldMk cId="4217155692" sldId="300"/>
        </pc:sldMkLst>
        <pc:spChg chg="del">
          <ac:chgData name="axay thakor" userId="eba4aacd9d8a480b" providerId="LiveId" clId="{1EA8A4CF-F6C0-4BFF-9886-5E500C7CFF71}" dt="2025-04-03T15:24:53.183" v="391" actId="478"/>
          <ac:spMkLst>
            <pc:docMk/>
            <pc:sldMk cId="4217155692" sldId="300"/>
            <ac:spMk id="2" creationId="{51AF7F1E-ADA4-0C13-686C-C1B5C667295B}"/>
          </ac:spMkLst>
        </pc:spChg>
        <pc:spChg chg="del">
          <ac:chgData name="axay thakor" userId="eba4aacd9d8a480b" providerId="LiveId" clId="{1EA8A4CF-F6C0-4BFF-9886-5E500C7CFF71}" dt="2025-04-03T15:24:53.183" v="391" actId="478"/>
          <ac:spMkLst>
            <pc:docMk/>
            <pc:sldMk cId="4217155692" sldId="300"/>
            <ac:spMk id="3" creationId="{200D6213-C2D7-0561-D980-83A0B4A9B453}"/>
          </ac:spMkLst>
        </pc:spChg>
        <pc:spChg chg="del">
          <ac:chgData name="axay thakor" userId="eba4aacd9d8a480b" providerId="LiveId" clId="{1EA8A4CF-F6C0-4BFF-9886-5E500C7CFF71}" dt="2025-04-03T15:24:53.183" v="391" actId="478"/>
          <ac:spMkLst>
            <pc:docMk/>
            <pc:sldMk cId="4217155692" sldId="300"/>
            <ac:spMk id="4" creationId="{335FC781-DAD9-625B-916E-F0D44671D700}"/>
          </ac:spMkLst>
        </pc:spChg>
        <pc:spChg chg="del">
          <ac:chgData name="axay thakor" userId="eba4aacd9d8a480b" providerId="LiveId" clId="{1EA8A4CF-F6C0-4BFF-9886-5E500C7CFF71}" dt="2025-04-03T15:24:53.183" v="391" actId="478"/>
          <ac:spMkLst>
            <pc:docMk/>
            <pc:sldMk cId="4217155692" sldId="300"/>
            <ac:spMk id="5" creationId="{4589D7AE-D15D-CF9E-F6BD-E72EEA3DD51B}"/>
          </ac:spMkLst>
        </pc:spChg>
        <pc:spChg chg="del">
          <ac:chgData name="axay thakor" userId="eba4aacd9d8a480b" providerId="LiveId" clId="{1EA8A4CF-F6C0-4BFF-9886-5E500C7CFF71}" dt="2025-04-03T15:24:53.183" v="391" actId="478"/>
          <ac:spMkLst>
            <pc:docMk/>
            <pc:sldMk cId="4217155692" sldId="300"/>
            <ac:spMk id="6" creationId="{FD186A4B-66DD-423E-F006-3CD1936F2401}"/>
          </ac:spMkLst>
        </pc:spChg>
        <pc:spChg chg="add">
          <ac:chgData name="axay thakor" userId="eba4aacd9d8a480b" providerId="LiveId" clId="{1EA8A4CF-F6C0-4BFF-9886-5E500C7CFF71}" dt="2025-04-03T15:25:05.332" v="392"/>
          <ac:spMkLst>
            <pc:docMk/>
            <pc:sldMk cId="4217155692" sldId="300"/>
            <ac:spMk id="7" creationId="{4473E1EE-6A02-79FA-2E4D-8F04A5E6DF38}"/>
          </ac:spMkLst>
        </pc:spChg>
        <pc:spChg chg="add mod">
          <ac:chgData name="axay thakor" userId="eba4aacd9d8a480b" providerId="LiveId" clId="{1EA8A4CF-F6C0-4BFF-9886-5E500C7CFF71}" dt="2025-04-03T15:25:16.147" v="394" actId="255"/>
          <ac:spMkLst>
            <pc:docMk/>
            <pc:sldMk cId="4217155692" sldId="300"/>
            <ac:spMk id="8" creationId="{E1C235CF-E6ED-5D49-DCDE-EC96F3384AF4}"/>
          </ac:spMkLst>
        </pc:spChg>
        <pc:picChg chg="add mod">
          <ac:chgData name="axay thakor" userId="eba4aacd9d8a480b" providerId="LiveId" clId="{1EA8A4CF-F6C0-4BFF-9886-5E500C7CFF71}" dt="2025-04-03T15:25:42.129" v="409" actId="1038"/>
          <ac:picMkLst>
            <pc:docMk/>
            <pc:sldMk cId="4217155692" sldId="300"/>
            <ac:picMk id="4097" creationId="{FE77F5B6-E6B1-9C0C-B837-F848697B3CA8}"/>
          </ac:picMkLst>
        </pc:picChg>
        <pc:picChg chg="add mod">
          <ac:chgData name="axay thakor" userId="eba4aacd9d8a480b" providerId="LiveId" clId="{1EA8A4CF-F6C0-4BFF-9886-5E500C7CFF71}" dt="2025-04-03T15:25:19.909" v="395" actId="1076"/>
          <ac:picMkLst>
            <pc:docMk/>
            <pc:sldMk cId="4217155692" sldId="300"/>
            <ac:picMk id="4098" creationId="{760FE202-81CC-534F-6E44-8C64A1A7B418}"/>
          </ac:picMkLst>
        </pc:picChg>
        <pc:picChg chg="add mod">
          <ac:chgData name="axay thakor" userId="eba4aacd9d8a480b" providerId="LiveId" clId="{1EA8A4CF-F6C0-4BFF-9886-5E500C7CFF71}" dt="2025-04-03T15:26:32.779" v="496" actId="1076"/>
          <ac:picMkLst>
            <pc:docMk/>
            <pc:sldMk cId="4217155692" sldId="300"/>
            <ac:picMk id="4099" creationId="{230EB325-DF92-9BC3-B85D-F44443A61FD2}"/>
          </ac:picMkLst>
        </pc:picChg>
        <pc:picChg chg="add mod">
          <ac:chgData name="axay thakor" userId="eba4aacd9d8a480b" providerId="LiveId" clId="{1EA8A4CF-F6C0-4BFF-9886-5E500C7CFF71}" dt="2025-04-03T15:25:23.097" v="396" actId="1076"/>
          <ac:picMkLst>
            <pc:docMk/>
            <pc:sldMk cId="4217155692" sldId="300"/>
            <ac:picMk id="4100" creationId="{8CEACAC5-536D-C611-C757-8C2922535830}"/>
          </ac:picMkLst>
        </pc:picChg>
      </pc:sldChg>
      <pc:sldChg chg="addSp delSp modSp new mod">
        <pc:chgData name="axay thakor" userId="eba4aacd9d8a480b" providerId="LiveId" clId="{1EA8A4CF-F6C0-4BFF-9886-5E500C7CFF71}" dt="2025-04-03T15:27:19.066" v="503" actId="1076"/>
        <pc:sldMkLst>
          <pc:docMk/>
          <pc:sldMk cId="1819494422" sldId="301"/>
        </pc:sldMkLst>
        <pc:spChg chg="del">
          <ac:chgData name="axay thakor" userId="eba4aacd9d8a480b" providerId="LiveId" clId="{1EA8A4CF-F6C0-4BFF-9886-5E500C7CFF71}" dt="2025-04-03T15:27:03.083" v="498" actId="478"/>
          <ac:spMkLst>
            <pc:docMk/>
            <pc:sldMk cId="1819494422" sldId="301"/>
            <ac:spMk id="2" creationId="{E92646E5-5C62-4C3C-6030-60EE20043A4D}"/>
          </ac:spMkLst>
        </pc:spChg>
        <pc:spChg chg="del">
          <ac:chgData name="axay thakor" userId="eba4aacd9d8a480b" providerId="LiveId" clId="{1EA8A4CF-F6C0-4BFF-9886-5E500C7CFF71}" dt="2025-04-03T15:27:03.083" v="498" actId="478"/>
          <ac:spMkLst>
            <pc:docMk/>
            <pc:sldMk cId="1819494422" sldId="301"/>
            <ac:spMk id="3" creationId="{DDD76A3F-8B3D-F4F2-8450-EB2FEFF06521}"/>
          </ac:spMkLst>
        </pc:spChg>
        <pc:spChg chg="del">
          <ac:chgData name="axay thakor" userId="eba4aacd9d8a480b" providerId="LiveId" clId="{1EA8A4CF-F6C0-4BFF-9886-5E500C7CFF71}" dt="2025-04-03T15:27:03.083" v="498" actId="478"/>
          <ac:spMkLst>
            <pc:docMk/>
            <pc:sldMk cId="1819494422" sldId="301"/>
            <ac:spMk id="4" creationId="{43F55B9F-E94F-D4AF-559A-9D7A0BA4D325}"/>
          </ac:spMkLst>
        </pc:spChg>
        <pc:spChg chg="del">
          <ac:chgData name="axay thakor" userId="eba4aacd9d8a480b" providerId="LiveId" clId="{1EA8A4CF-F6C0-4BFF-9886-5E500C7CFF71}" dt="2025-04-03T15:27:03.083" v="498" actId="478"/>
          <ac:spMkLst>
            <pc:docMk/>
            <pc:sldMk cId="1819494422" sldId="301"/>
            <ac:spMk id="5" creationId="{B82D0DA4-D317-5215-21F8-CEFD90FD5655}"/>
          </ac:spMkLst>
        </pc:spChg>
        <pc:spChg chg="del">
          <ac:chgData name="axay thakor" userId="eba4aacd9d8a480b" providerId="LiveId" clId="{1EA8A4CF-F6C0-4BFF-9886-5E500C7CFF71}" dt="2025-04-03T15:27:03.083" v="498" actId="478"/>
          <ac:spMkLst>
            <pc:docMk/>
            <pc:sldMk cId="1819494422" sldId="301"/>
            <ac:spMk id="6" creationId="{4BD52D56-4E30-6F42-0B12-9839F933C4A0}"/>
          </ac:spMkLst>
        </pc:spChg>
        <pc:spChg chg="add mod">
          <ac:chgData name="axay thakor" userId="eba4aacd9d8a480b" providerId="LiveId" clId="{1EA8A4CF-F6C0-4BFF-9886-5E500C7CFF71}" dt="2025-04-03T15:27:16.816" v="502" actId="1076"/>
          <ac:spMkLst>
            <pc:docMk/>
            <pc:sldMk cId="1819494422" sldId="301"/>
            <ac:spMk id="7" creationId="{ACA0A54D-94CE-940B-E34D-AF899C5A11F7}"/>
          </ac:spMkLst>
        </pc:spChg>
        <pc:spChg chg="add mod">
          <ac:chgData name="axay thakor" userId="eba4aacd9d8a480b" providerId="LiveId" clId="{1EA8A4CF-F6C0-4BFF-9886-5E500C7CFF71}" dt="2025-04-03T15:27:06.724" v="500" actId="122"/>
          <ac:spMkLst>
            <pc:docMk/>
            <pc:sldMk cId="1819494422" sldId="301"/>
            <ac:spMk id="8" creationId="{4581759F-C1F0-BCA9-9528-8F25E64DA8C8}"/>
          </ac:spMkLst>
        </pc:spChg>
        <pc:picChg chg="add mod">
          <ac:chgData name="axay thakor" userId="eba4aacd9d8a480b" providerId="LiveId" clId="{1EA8A4CF-F6C0-4BFF-9886-5E500C7CFF71}" dt="2025-04-03T15:27:19.066" v="503" actId="1076"/>
          <ac:picMkLst>
            <pc:docMk/>
            <pc:sldMk cId="1819494422" sldId="301"/>
            <ac:picMk id="5121" creationId="{BA63C2D1-AA2F-45CE-3505-55C0EE3E1A00}"/>
          </ac:picMkLst>
        </pc:picChg>
      </pc:sldChg>
      <pc:sldChg chg="addSp delSp modSp new mod">
        <pc:chgData name="axay thakor" userId="eba4aacd9d8a480b" providerId="LiveId" clId="{1EA8A4CF-F6C0-4BFF-9886-5E500C7CFF71}" dt="2025-04-03T15:28:15.195" v="511" actId="1076"/>
        <pc:sldMkLst>
          <pc:docMk/>
          <pc:sldMk cId="848592666" sldId="302"/>
        </pc:sldMkLst>
        <pc:spChg chg="del">
          <ac:chgData name="axay thakor" userId="eba4aacd9d8a480b" providerId="LiveId" clId="{1EA8A4CF-F6C0-4BFF-9886-5E500C7CFF71}" dt="2025-04-03T15:27:47.983" v="505" actId="478"/>
          <ac:spMkLst>
            <pc:docMk/>
            <pc:sldMk cId="848592666" sldId="302"/>
            <ac:spMk id="2" creationId="{F45451C1-2F8C-870A-55F8-704019696B56}"/>
          </ac:spMkLst>
        </pc:spChg>
        <pc:spChg chg="del">
          <ac:chgData name="axay thakor" userId="eba4aacd9d8a480b" providerId="LiveId" clId="{1EA8A4CF-F6C0-4BFF-9886-5E500C7CFF71}" dt="2025-04-03T15:27:47.983" v="505" actId="478"/>
          <ac:spMkLst>
            <pc:docMk/>
            <pc:sldMk cId="848592666" sldId="302"/>
            <ac:spMk id="3" creationId="{BC090F88-A043-AF37-3666-71AC7A16D4BA}"/>
          </ac:spMkLst>
        </pc:spChg>
        <pc:spChg chg="del">
          <ac:chgData name="axay thakor" userId="eba4aacd9d8a480b" providerId="LiveId" clId="{1EA8A4CF-F6C0-4BFF-9886-5E500C7CFF71}" dt="2025-04-03T15:27:47.983" v="505" actId="478"/>
          <ac:spMkLst>
            <pc:docMk/>
            <pc:sldMk cId="848592666" sldId="302"/>
            <ac:spMk id="4" creationId="{DBEF531D-7E26-3474-72B3-2B4E5CFDFFD7}"/>
          </ac:spMkLst>
        </pc:spChg>
        <pc:spChg chg="del">
          <ac:chgData name="axay thakor" userId="eba4aacd9d8a480b" providerId="LiveId" clId="{1EA8A4CF-F6C0-4BFF-9886-5E500C7CFF71}" dt="2025-04-03T15:27:47.983" v="505" actId="478"/>
          <ac:spMkLst>
            <pc:docMk/>
            <pc:sldMk cId="848592666" sldId="302"/>
            <ac:spMk id="5" creationId="{393582EA-89A4-14CC-D22E-BFAF2F19B3C9}"/>
          </ac:spMkLst>
        </pc:spChg>
        <pc:spChg chg="del">
          <ac:chgData name="axay thakor" userId="eba4aacd9d8a480b" providerId="LiveId" clId="{1EA8A4CF-F6C0-4BFF-9886-5E500C7CFF71}" dt="2025-04-03T15:27:47.983" v="505" actId="478"/>
          <ac:spMkLst>
            <pc:docMk/>
            <pc:sldMk cId="848592666" sldId="302"/>
            <ac:spMk id="6" creationId="{4C70A946-687A-A861-1F8E-095915C6AB46}"/>
          </ac:spMkLst>
        </pc:spChg>
        <pc:spChg chg="add mod">
          <ac:chgData name="axay thakor" userId="eba4aacd9d8a480b" providerId="LiveId" clId="{1EA8A4CF-F6C0-4BFF-9886-5E500C7CFF71}" dt="2025-04-03T15:27:53.776" v="507" actId="1076"/>
          <ac:spMkLst>
            <pc:docMk/>
            <pc:sldMk cId="848592666" sldId="302"/>
            <ac:spMk id="7" creationId="{170F7B41-8E75-BA27-A0FE-26D9B0BF1D40}"/>
          </ac:spMkLst>
        </pc:spChg>
        <pc:spChg chg="add mod">
          <ac:chgData name="axay thakor" userId="eba4aacd9d8a480b" providerId="LiveId" clId="{1EA8A4CF-F6C0-4BFF-9886-5E500C7CFF71}" dt="2025-04-03T15:28:08.762" v="509" actId="1076"/>
          <ac:spMkLst>
            <pc:docMk/>
            <pc:sldMk cId="848592666" sldId="302"/>
            <ac:spMk id="8" creationId="{54832A7A-02F3-FD10-5FD4-3FCBD89AC959}"/>
          </ac:spMkLst>
        </pc:spChg>
        <pc:picChg chg="add mod">
          <ac:chgData name="axay thakor" userId="eba4aacd9d8a480b" providerId="LiveId" clId="{1EA8A4CF-F6C0-4BFF-9886-5E500C7CFF71}" dt="2025-04-03T15:28:15.195" v="511" actId="1076"/>
          <ac:picMkLst>
            <pc:docMk/>
            <pc:sldMk cId="848592666" sldId="302"/>
            <ac:picMk id="6145" creationId="{F8731B19-6E7F-0F22-B285-3A378CA60113}"/>
          </ac:picMkLst>
        </pc:picChg>
      </pc:sldChg>
      <pc:sldChg chg="addSp delSp modSp new mod">
        <pc:chgData name="axay thakor" userId="eba4aacd9d8a480b" providerId="LiveId" clId="{1EA8A4CF-F6C0-4BFF-9886-5E500C7CFF71}" dt="2025-04-03T15:29:02.179" v="524" actId="1076"/>
        <pc:sldMkLst>
          <pc:docMk/>
          <pc:sldMk cId="4215938302" sldId="303"/>
        </pc:sldMkLst>
        <pc:spChg chg="del">
          <ac:chgData name="axay thakor" userId="eba4aacd9d8a480b" providerId="LiveId" clId="{1EA8A4CF-F6C0-4BFF-9886-5E500C7CFF71}" dt="2025-04-03T15:28:33.577" v="513" actId="478"/>
          <ac:spMkLst>
            <pc:docMk/>
            <pc:sldMk cId="4215938302" sldId="303"/>
            <ac:spMk id="2" creationId="{B925D634-EA9E-DB0F-E9F0-707922EFCEE9}"/>
          </ac:spMkLst>
        </pc:spChg>
        <pc:spChg chg="del">
          <ac:chgData name="axay thakor" userId="eba4aacd9d8a480b" providerId="LiveId" clId="{1EA8A4CF-F6C0-4BFF-9886-5E500C7CFF71}" dt="2025-04-03T15:28:33.577" v="513" actId="478"/>
          <ac:spMkLst>
            <pc:docMk/>
            <pc:sldMk cId="4215938302" sldId="303"/>
            <ac:spMk id="3" creationId="{E0174447-4D20-4D5E-F1F0-2FFBA58B950F}"/>
          </ac:spMkLst>
        </pc:spChg>
        <pc:spChg chg="del">
          <ac:chgData name="axay thakor" userId="eba4aacd9d8a480b" providerId="LiveId" clId="{1EA8A4CF-F6C0-4BFF-9886-5E500C7CFF71}" dt="2025-04-03T15:28:33.577" v="513" actId="478"/>
          <ac:spMkLst>
            <pc:docMk/>
            <pc:sldMk cId="4215938302" sldId="303"/>
            <ac:spMk id="4" creationId="{C603DC9E-45BF-759E-3769-5DE6C3EF6036}"/>
          </ac:spMkLst>
        </pc:spChg>
        <pc:spChg chg="del">
          <ac:chgData name="axay thakor" userId="eba4aacd9d8a480b" providerId="LiveId" clId="{1EA8A4CF-F6C0-4BFF-9886-5E500C7CFF71}" dt="2025-04-03T15:28:33.577" v="513" actId="478"/>
          <ac:spMkLst>
            <pc:docMk/>
            <pc:sldMk cId="4215938302" sldId="303"/>
            <ac:spMk id="5" creationId="{A53151B1-E473-A03E-69C9-DFD258CC10CC}"/>
          </ac:spMkLst>
        </pc:spChg>
        <pc:spChg chg="del">
          <ac:chgData name="axay thakor" userId="eba4aacd9d8a480b" providerId="LiveId" clId="{1EA8A4CF-F6C0-4BFF-9886-5E500C7CFF71}" dt="2025-04-03T15:28:33.577" v="513" actId="478"/>
          <ac:spMkLst>
            <pc:docMk/>
            <pc:sldMk cId="4215938302" sldId="303"/>
            <ac:spMk id="6" creationId="{23BA5681-A299-75B8-7C4B-0C833546B09C}"/>
          </ac:spMkLst>
        </pc:spChg>
        <pc:spChg chg="add mod">
          <ac:chgData name="axay thakor" userId="eba4aacd9d8a480b" providerId="LiveId" clId="{1EA8A4CF-F6C0-4BFF-9886-5E500C7CFF71}" dt="2025-04-03T15:28:47.264" v="520" actId="122"/>
          <ac:spMkLst>
            <pc:docMk/>
            <pc:sldMk cId="4215938302" sldId="303"/>
            <ac:spMk id="7" creationId="{14663817-7E1F-1EA3-D32A-E4071B4EF252}"/>
          </ac:spMkLst>
        </pc:spChg>
        <pc:spChg chg="add mod">
          <ac:chgData name="axay thakor" userId="eba4aacd9d8a480b" providerId="LiveId" clId="{1EA8A4CF-F6C0-4BFF-9886-5E500C7CFF71}" dt="2025-04-03T15:28:55.299" v="521" actId="255"/>
          <ac:spMkLst>
            <pc:docMk/>
            <pc:sldMk cId="4215938302" sldId="303"/>
            <ac:spMk id="8" creationId="{E6958D03-F2A6-F339-809A-CABBC2F0BB42}"/>
          </ac:spMkLst>
        </pc:spChg>
        <pc:picChg chg="add mod">
          <ac:chgData name="axay thakor" userId="eba4aacd9d8a480b" providerId="LiveId" clId="{1EA8A4CF-F6C0-4BFF-9886-5E500C7CFF71}" dt="2025-04-03T15:29:02.179" v="524" actId="1076"/>
          <ac:picMkLst>
            <pc:docMk/>
            <pc:sldMk cId="4215938302" sldId="303"/>
            <ac:picMk id="7169" creationId="{9DC7D9CC-B622-7593-8066-094F2B5309B9}"/>
          </ac:picMkLst>
        </pc:picChg>
      </pc:sldChg>
      <pc:sldChg chg="addSp delSp modSp new mod">
        <pc:chgData name="axay thakor" userId="eba4aacd9d8a480b" providerId="LiveId" clId="{1EA8A4CF-F6C0-4BFF-9886-5E500C7CFF71}" dt="2025-04-03T15:30:10.137" v="531" actId="14100"/>
        <pc:sldMkLst>
          <pc:docMk/>
          <pc:sldMk cId="3051777552" sldId="304"/>
        </pc:sldMkLst>
        <pc:spChg chg="del">
          <ac:chgData name="axay thakor" userId="eba4aacd9d8a480b" providerId="LiveId" clId="{1EA8A4CF-F6C0-4BFF-9886-5E500C7CFF71}" dt="2025-04-03T15:29:46.845" v="526" actId="478"/>
          <ac:spMkLst>
            <pc:docMk/>
            <pc:sldMk cId="3051777552" sldId="304"/>
            <ac:spMk id="2" creationId="{9B6299A2-CCBF-42BC-1AB1-55B91A1C0EC1}"/>
          </ac:spMkLst>
        </pc:spChg>
        <pc:spChg chg="del">
          <ac:chgData name="axay thakor" userId="eba4aacd9d8a480b" providerId="LiveId" clId="{1EA8A4CF-F6C0-4BFF-9886-5E500C7CFF71}" dt="2025-04-03T15:29:46.845" v="526" actId="478"/>
          <ac:spMkLst>
            <pc:docMk/>
            <pc:sldMk cId="3051777552" sldId="304"/>
            <ac:spMk id="3" creationId="{F3192C11-2EFC-0FE8-A67B-E398ABEB8267}"/>
          </ac:spMkLst>
        </pc:spChg>
        <pc:spChg chg="del">
          <ac:chgData name="axay thakor" userId="eba4aacd9d8a480b" providerId="LiveId" clId="{1EA8A4CF-F6C0-4BFF-9886-5E500C7CFF71}" dt="2025-04-03T15:29:46.845" v="526" actId="478"/>
          <ac:spMkLst>
            <pc:docMk/>
            <pc:sldMk cId="3051777552" sldId="304"/>
            <ac:spMk id="4" creationId="{C8833BAA-1EA9-479D-6452-377694BC1A31}"/>
          </ac:spMkLst>
        </pc:spChg>
        <pc:spChg chg="del">
          <ac:chgData name="axay thakor" userId="eba4aacd9d8a480b" providerId="LiveId" clId="{1EA8A4CF-F6C0-4BFF-9886-5E500C7CFF71}" dt="2025-04-03T15:29:46.845" v="526" actId="478"/>
          <ac:spMkLst>
            <pc:docMk/>
            <pc:sldMk cId="3051777552" sldId="304"/>
            <ac:spMk id="5" creationId="{99889C0B-BA83-5E30-5B66-77954ECE335F}"/>
          </ac:spMkLst>
        </pc:spChg>
        <pc:spChg chg="del">
          <ac:chgData name="axay thakor" userId="eba4aacd9d8a480b" providerId="LiveId" clId="{1EA8A4CF-F6C0-4BFF-9886-5E500C7CFF71}" dt="2025-04-03T15:29:46.845" v="526" actId="478"/>
          <ac:spMkLst>
            <pc:docMk/>
            <pc:sldMk cId="3051777552" sldId="304"/>
            <ac:spMk id="6" creationId="{08DA19EC-33B6-BD7E-686C-CD9ADE5AA91F}"/>
          </ac:spMkLst>
        </pc:spChg>
        <pc:spChg chg="add mod">
          <ac:chgData name="axay thakor" userId="eba4aacd9d8a480b" providerId="LiveId" clId="{1EA8A4CF-F6C0-4BFF-9886-5E500C7CFF71}" dt="2025-04-03T15:29:57.925" v="528" actId="122"/>
          <ac:spMkLst>
            <pc:docMk/>
            <pc:sldMk cId="3051777552" sldId="304"/>
            <ac:spMk id="7" creationId="{52ABA704-0DB1-6AF9-4829-8AF2C6E5D5DA}"/>
          </ac:spMkLst>
        </pc:spChg>
        <pc:spChg chg="add mod">
          <ac:chgData name="axay thakor" userId="eba4aacd9d8a480b" providerId="LiveId" clId="{1EA8A4CF-F6C0-4BFF-9886-5E500C7CFF71}" dt="2025-04-03T15:30:04.121" v="529" actId="255"/>
          <ac:spMkLst>
            <pc:docMk/>
            <pc:sldMk cId="3051777552" sldId="304"/>
            <ac:spMk id="8" creationId="{982F4948-9B31-FB48-F127-C6C4B0953A45}"/>
          </ac:spMkLst>
        </pc:spChg>
        <pc:picChg chg="add mod">
          <ac:chgData name="axay thakor" userId="eba4aacd9d8a480b" providerId="LiveId" clId="{1EA8A4CF-F6C0-4BFF-9886-5E500C7CFF71}" dt="2025-04-03T15:30:10.137" v="531" actId="14100"/>
          <ac:picMkLst>
            <pc:docMk/>
            <pc:sldMk cId="3051777552" sldId="304"/>
            <ac:picMk id="8193" creationId="{7172CF0F-F9A7-A5B1-D53E-A60C062C8095}"/>
          </ac:picMkLst>
        </pc:picChg>
      </pc:sldChg>
      <pc:sldChg chg="addSp delSp modSp new mod">
        <pc:chgData name="axay thakor" userId="eba4aacd9d8a480b" providerId="LiveId" clId="{1EA8A4CF-F6C0-4BFF-9886-5E500C7CFF71}" dt="2025-04-03T15:31:08.738" v="540" actId="1076"/>
        <pc:sldMkLst>
          <pc:docMk/>
          <pc:sldMk cId="2537962433" sldId="305"/>
        </pc:sldMkLst>
        <pc:spChg chg="del">
          <ac:chgData name="axay thakor" userId="eba4aacd9d8a480b" providerId="LiveId" clId="{1EA8A4CF-F6C0-4BFF-9886-5E500C7CFF71}" dt="2025-04-03T15:30:18.246" v="533" actId="478"/>
          <ac:spMkLst>
            <pc:docMk/>
            <pc:sldMk cId="2537962433" sldId="305"/>
            <ac:spMk id="2" creationId="{C6F4CA4E-CFB2-2A28-8F78-5DB6E0AD17B4}"/>
          </ac:spMkLst>
        </pc:spChg>
        <pc:spChg chg="del">
          <ac:chgData name="axay thakor" userId="eba4aacd9d8a480b" providerId="LiveId" clId="{1EA8A4CF-F6C0-4BFF-9886-5E500C7CFF71}" dt="2025-04-03T15:30:18.246" v="533" actId="478"/>
          <ac:spMkLst>
            <pc:docMk/>
            <pc:sldMk cId="2537962433" sldId="305"/>
            <ac:spMk id="3" creationId="{1A59677E-2B17-0503-BCE6-234FDC6D43B2}"/>
          </ac:spMkLst>
        </pc:spChg>
        <pc:spChg chg="del">
          <ac:chgData name="axay thakor" userId="eba4aacd9d8a480b" providerId="LiveId" clId="{1EA8A4CF-F6C0-4BFF-9886-5E500C7CFF71}" dt="2025-04-03T15:30:18.246" v="533" actId="478"/>
          <ac:spMkLst>
            <pc:docMk/>
            <pc:sldMk cId="2537962433" sldId="305"/>
            <ac:spMk id="4" creationId="{53E326EF-371A-AE3C-8BDF-0A28F4E9ECD7}"/>
          </ac:spMkLst>
        </pc:spChg>
        <pc:spChg chg="del">
          <ac:chgData name="axay thakor" userId="eba4aacd9d8a480b" providerId="LiveId" clId="{1EA8A4CF-F6C0-4BFF-9886-5E500C7CFF71}" dt="2025-04-03T15:30:18.246" v="533" actId="478"/>
          <ac:spMkLst>
            <pc:docMk/>
            <pc:sldMk cId="2537962433" sldId="305"/>
            <ac:spMk id="5" creationId="{0A7C9FED-FB75-5CFB-4D1D-FEDC497594CD}"/>
          </ac:spMkLst>
        </pc:spChg>
        <pc:spChg chg="del">
          <ac:chgData name="axay thakor" userId="eba4aacd9d8a480b" providerId="LiveId" clId="{1EA8A4CF-F6C0-4BFF-9886-5E500C7CFF71}" dt="2025-04-03T15:30:18.246" v="533" actId="478"/>
          <ac:spMkLst>
            <pc:docMk/>
            <pc:sldMk cId="2537962433" sldId="305"/>
            <ac:spMk id="6" creationId="{87491490-03F7-2104-3D20-5D2AE3B83BE9}"/>
          </ac:spMkLst>
        </pc:spChg>
        <pc:spChg chg="add mod">
          <ac:chgData name="axay thakor" userId="eba4aacd9d8a480b" providerId="LiveId" clId="{1EA8A4CF-F6C0-4BFF-9886-5E500C7CFF71}" dt="2025-04-03T15:30:32.943" v="535" actId="122"/>
          <ac:spMkLst>
            <pc:docMk/>
            <pc:sldMk cId="2537962433" sldId="305"/>
            <ac:spMk id="7" creationId="{42029956-1B50-E7A8-7865-55332DE78A7D}"/>
          </ac:spMkLst>
        </pc:spChg>
        <pc:spChg chg="add mod">
          <ac:chgData name="axay thakor" userId="eba4aacd9d8a480b" providerId="LiveId" clId="{1EA8A4CF-F6C0-4BFF-9886-5E500C7CFF71}" dt="2025-04-03T15:30:41.050" v="536" actId="255"/>
          <ac:spMkLst>
            <pc:docMk/>
            <pc:sldMk cId="2537962433" sldId="305"/>
            <ac:spMk id="8" creationId="{2E6958EF-1E71-EC71-482C-BBF4F1BD8BF1}"/>
          </ac:spMkLst>
        </pc:spChg>
        <pc:picChg chg="add mod">
          <ac:chgData name="axay thakor" userId="eba4aacd9d8a480b" providerId="LiveId" clId="{1EA8A4CF-F6C0-4BFF-9886-5E500C7CFF71}" dt="2025-04-03T15:31:08.738" v="540" actId="1076"/>
          <ac:picMkLst>
            <pc:docMk/>
            <pc:sldMk cId="2537962433" sldId="305"/>
            <ac:picMk id="9217" creationId="{3725A95C-AA17-A626-58C7-1399D71B1093}"/>
          </ac:picMkLst>
        </pc:picChg>
      </pc:sldChg>
      <pc:sldChg chg="addSp delSp modSp new mod">
        <pc:chgData name="axay thakor" userId="eba4aacd9d8a480b" providerId="LiveId" clId="{1EA8A4CF-F6C0-4BFF-9886-5E500C7CFF71}" dt="2025-04-03T15:31:40.853" v="548" actId="1076"/>
        <pc:sldMkLst>
          <pc:docMk/>
          <pc:sldMk cId="2203984654" sldId="306"/>
        </pc:sldMkLst>
        <pc:spChg chg="del">
          <ac:chgData name="axay thakor" userId="eba4aacd9d8a480b" providerId="LiveId" clId="{1EA8A4CF-F6C0-4BFF-9886-5E500C7CFF71}" dt="2025-04-03T15:31:22.026" v="542" actId="478"/>
          <ac:spMkLst>
            <pc:docMk/>
            <pc:sldMk cId="2203984654" sldId="306"/>
            <ac:spMk id="2" creationId="{A89C3195-31D6-AFA5-BFA1-3894B70EE433}"/>
          </ac:spMkLst>
        </pc:spChg>
        <pc:spChg chg="del">
          <ac:chgData name="axay thakor" userId="eba4aacd9d8a480b" providerId="LiveId" clId="{1EA8A4CF-F6C0-4BFF-9886-5E500C7CFF71}" dt="2025-04-03T15:31:22.026" v="542" actId="478"/>
          <ac:spMkLst>
            <pc:docMk/>
            <pc:sldMk cId="2203984654" sldId="306"/>
            <ac:spMk id="3" creationId="{63BD7E01-D896-8747-64DB-D28584742EBE}"/>
          </ac:spMkLst>
        </pc:spChg>
        <pc:spChg chg="del">
          <ac:chgData name="axay thakor" userId="eba4aacd9d8a480b" providerId="LiveId" clId="{1EA8A4CF-F6C0-4BFF-9886-5E500C7CFF71}" dt="2025-04-03T15:31:22.026" v="542" actId="478"/>
          <ac:spMkLst>
            <pc:docMk/>
            <pc:sldMk cId="2203984654" sldId="306"/>
            <ac:spMk id="4" creationId="{1E8EE589-9009-A5D2-7859-F105E2F53B0D}"/>
          </ac:spMkLst>
        </pc:spChg>
        <pc:spChg chg="del">
          <ac:chgData name="axay thakor" userId="eba4aacd9d8a480b" providerId="LiveId" clId="{1EA8A4CF-F6C0-4BFF-9886-5E500C7CFF71}" dt="2025-04-03T15:31:22.026" v="542" actId="478"/>
          <ac:spMkLst>
            <pc:docMk/>
            <pc:sldMk cId="2203984654" sldId="306"/>
            <ac:spMk id="5" creationId="{97175B32-052C-F466-5845-743CC5DB9BA8}"/>
          </ac:spMkLst>
        </pc:spChg>
        <pc:spChg chg="del">
          <ac:chgData name="axay thakor" userId="eba4aacd9d8a480b" providerId="LiveId" clId="{1EA8A4CF-F6C0-4BFF-9886-5E500C7CFF71}" dt="2025-04-03T15:31:22.026" v="542" actId="478"/>
          <ac:spMkLst>
            <pc:docMk/>
            <pc:sldMk cId="2203984654" sldId="306"/>
            <ac:spMk id="6" creationId="{40B3EBB4-BD98-D06F-FD59-FCD497088192}"/>
          </ac:spMkLst>
        </pc:spChg>
        <pc:spChg chg="add mod">
          <ac:chgData name="axay thakor" userId="eba4aacd9d8a480b" providerId="LiveId" clId="{1EA8A4CF-F6C0-4BFF-9886-5E500C7CFF71}" dt="2025-04-03T15:31:25.168" v="544" actId="122"/>
          <ac:spMkLst>
            <pc:docMk/>
            <pc:sldMk cId="2203984654" sldId="306"/>
            <ac:spMk id="7" creationId="{D1AEF30B-E843-FDA1-945D-3A7784739947}"/>
          </ac:spMkLst>
        </pc:spChg>
        <pc:spChg chg="add mod">
          <ac:chgData name="axay thakor" userId="eba4aacd9d8a480b" providerId="LiveId" clId="{1EA8A4CF-F6C0-4BFF-9886-5E500C7CFF71}" dt="2025-04-03T15:31:33.448" v="545" actId="255"/>
          <ac:spMkLst>
            <pc:docMk/>
            <pc:sldMk cId="2203984654" sldId="306"/>
            <ac:spMk id="8" creationId="{FC5EA7E0-2BC9-88E5-7183-B00057AF3CBF}"/>
          </ac:spMkLst>
        </pc:spChg>
        <pc:picChg chg="add mod">
          <ac:chgData name="axay thakor" userId="eba4aacd9d8a480b" providerId="LiveId" clId="{1EA8A4CF-F6C0-4BFF-9886-5E500C7CFF71}" dt="2025-04-03T15:31:40.853" v="548" actId="1076"/>
          <ac:picMkLst>
            <pc:docMk/>
            <pc:sldMk cId="2203984654" sldId="306"/>
            <ac:picMk id="10241" creationId="{6B360109-2CE3-3D43-3B2F-C0C89CC98BF8}"/>
          </ac:picMkLst>
        </pc:picChg>
      </pc:sldChg>
      <pc:sldChg chg="addSp delSp modSp new mod">
        <pc:chgData name="axay thakor" userId="eba4aacd9d8a480b" providerId="LiveId" clId="{1EA8A4CF-F6C0-4BFF-9886-5E500C7CFF71}" dt="2025-04-03T15:33:59.649" v="612" actId="478"/>
        <pc:sldMkLst>
          <pc:docMk/>
          <pc:sldMk cId="3990993672" sldId="307"/>
        </pc:sldMkLst>
        <pc:spChg chg="del">
          <ac:chgData name="axay thakor" userId="eba4aacd9d8a480b" providerId="LiveId" clId="{1EA8A4CF-F6C0-4BFF-9886-5E500C7CFF71}" dt="2025-04-03T15:32:47.514" v="551" actId="478"/>
          <ac:spMkLst>
            <pc:docMk/>
            <pc:sldMk cId="3990993672" sldId="307"/>
            <ac:spMk id="2" creationId="{9701CC7A-BA9D-B44B-CBA9-0FBB7C3269CC}"/>
          </ac:spMkLst>
        </pc:spChg>
        <pc:spChg chg="del">
          <ac:chgData name="axay thakor" userId="eba4aacd9d8a480b" providerId="LiveId" clId="{1EA8A4CF-F6C0-4BFF-9886-5E500C7CFF71}" dt="2025-04-03T15:32:47.514" v="551" actId="478"/>
          <ac:spMkLst>
            <pc:docMk/>
            <pc:sldMk cId="3990993672" sldId="307"/>
            <ac:spMk id="3" creationId="{B2B86353-4227-7F1A-A0D9-6B60CD53A12D}"/>
          </ac:spMkLst>
        </pc:spChg>
        <pc:spChg chg="del">
          <ac:chgData name="axay thakor" userId="eba4aacd9d8a480b" providerId="LiveId" clId="{1EA8A4CF-F6C0-4BFF-9886-5E500C7CFF71}" dt="2025-04-03T15:32:47.514" v="551" actId="478"/>
          <ac:spMkLst>
            <pc:docMk/>
            <pc:sldMk cId="3990993672" sldId="307"/>
            <ac:spMk id="4" creationId="{73A32677-2229-5715-0559-C182FABE6628}"/>
          </ac:spMkLst>
        </pc:spChg>
        <pc:spChg chg="del">
          <ac:chgData name="axay thakor" userId="eba4aacd9d8a480b" providerId="LiveId" clId="{1EA8A4CF-F6C0-4BFF-9886-5E500C7CFF71}" dt="2025-04-03T15:32:47.514" v="551" actId="478"/>
          <ac:spMkLst>
            <pc:docMk/>
            <pc:sldMk cId="3990993672" sldId="307"/>
            <ac:spMk id="5" creationId="{0DC376A7-C530-37B1-63BC-6212677372E7}"/>
          </ac:spMkLst>
        </pc:spChg>
        <pc:spChg chg="del">
          <ac:chgData name="axay thakor" userId="eba4aacd9d8a480b" providerId="LiveId" clId="{1EA8A4CF-F6C0-4BFF-9886-5E500C7CFF71}" dt="2025-04-03T15:32:47.514" v="551" actId="478"/>
          <ac:spMkLst>
            <pc:docMk/>
            <pc:sldMk cId="3990993672" sldId="307"/>
            <ac:spMk id="6" creationId="{4DB92610-390C-BF2D-4249-185A870A0D6B}"/>
          </ac:spMkLst>
        </pc:spChg>
        <pc:spChg chg="del">
          <ac:chgData name="axay thakor" userId="eba4aacd9d8a480b" providerId="LiveId" clId="{1EA8A4CF-F6C0-4BFF-9886-5E500C7CFF71}" dt="2025-04-03T15:32:47.514" v="551" actId="478"/>
          <ac:spMkLst>
            <pc:docMk/>
            <pc:sldMk cId="3990993672" sldId="307"/>
            <ac:spMk id="7" creationId="{7AD326F2-32A4-D08F-770F-D1720E89E111}"/>
          </ac:spMkLst>
        </pc:spChg>
        <pc:spChg chg="del">
          <ac:chgData name="axay thakor" userId="eba4aacd9d8a480b" providerId="LiveId" clId="{1EA8A4CF-F6C0-4BFF-9886-5E500C7CFF71}" dt="2025-04-03T15:32:47.514" v="551" actId="478"/>
          <ac:spMkLst>
            <pc:docMk/>
            <pc:sldMk cId="3990993672" sldId="307"/>
            <ac:spMk id="8" creationId="{FFEE38A0-42B6-4B7A-B29A-E8A073AE601A}"/>
          </ac:spMkLst>
        </pc:spChg>
        <pc:spChg chg="del">
          <ac:chgData name="axay thakor" userId="eba4aacd9d8a480b" providerId="LiveId" clId="{1EA8A4CF-F6C0-4BFF-9886-5E500C7CFF71}" dt="2025-04-03T15:32:47.514" v="551" actId="478"/>
          <ac:spMkLst>
            <pc:docMk/>
            <pc:sldMk cId="3990993672" sldId="307"/>
            <ac:spMk id="9" creationId="{3E8AF597-04E5-D971-E6A1-652B36004BEA}"/>
          </ac:spMkLst>
        </pc:spChg>
        <pc:spChg chg="del">
          <ac:chgData name="axay thakor" userId="eba4aacd9d8a480b" providerId="LiveId" clId="{1EA8A4CF-F6C0-4BFF-9886-5E500C7CFF71}" dt="2025-04-03T15:32:47.514" v="551" actId="478"/>
          <ac:spMkLst>
            <pc:docMk/>
            <pc:sldMk cId="3990993672" sldId="307"/>
            <ac:spMk id="10" creationId="{1B21A452-AFA1-730C-8A70-B3D10C970FF7}"/>
          </ac:spMkLst>
        </pc:spChg>
        <pc:spChg chg="del">
          <ac:chgData name="axay thakor" userId="eba4aacd9d8a480b" providerId="LiveId" clId="{1EA8A4CF-F6C0-4BFF-9886-5E500C7CFF71}" dt="2025-04-03T15:32:47.514" v="551" actId="478"/>
          <ac:spMkLst>
            <pc:docMk/>
            <pc:sldMk cId="3990993672" sldId="307"/>
            <ac:spMk id="11" creationId="{DC1F715A-B1E7-AC50-34F8-216B989CD8CE}"/>
          </ac:spMkLst>
        </pc:spChg>
        <pc:spChg chg="del">
          <ac:chgData name="axay thakor" userId="eba4aacd9d8a480b" providerId="LiveId" clId="{1EA8A4CF-F6C0-4BFF-9886-5E500C7CFF71}" dt="2025-04-03T15:32:47.514" v="551" actId="478"/>
          <ac:spMkLst>
            <pc:docMk/>
            <pc:sldMk cId="3990993672" sldId="307"/>
            <ac:spMk id="12" creationId="{DB8942C4-30FA-EBD5-45E8-4DBB9CB47E58}"/>
          </ac:spMkLst>
        </pc:spChg>
        <pc:spChg chg="del">
          <ac:chgData name="axay thakor" userId="eba4aacd9d8a480b" providerId="LiveId" clId="{1EA8A4CF-F6C0-4BFF-9886-5E500C7CFF71}" dt="2025-04-03T15:32:47.514" v="551" actId="478"/>
          <ac:spMkLst>
            <pc:docMk/>
            <pc:sldMk cId="3990993672" sldId="307"/>
            <ac:spMk id="13" creationId="{9B775089-48AC-DFD2-B2FD-EABD0D15F8D5}"/>
          </ac:spMkLst>
        </pc:spChg>
        <pc:spChg chg="del">
          <ac:chgData name="axay thakor" userId="eba4aacd9d8a480b" providerId="LiveId" clId="{1EA8A4CF-F6C0-4BFF-9886-5E500C7CFF71}" dt="2025-04-03T15:32:47.514" v="551" actId="478"/>
          <ac:spMkLst>
            <pc:docMk/>
            <pc:sldMk cId="3990993672" sldId="307"/>
            <ac:spMk id="14" creationId="{E637131F-09E7-5C4C-80E3-5BE0A4BC7B77}"/>
          </ac:spMkLst>
        </pc:spChg>
        <pc:spChg chg="del">
          <ac:chgData name="axay thakor" userId="eba4aacd9d8a480b" providerId="LiveId" clId="{1EA8A4CF-F6C0-4BFF-9886-5E500C7CFF71}" dt="2025-04-03T15:32:47.514" v="551" actId="478"/>
          <ac:spMkLst>
            <pc:docMk/>
            <pc:sldMk cId="3990993672" sldId="307"/>
            <ac:spMk id="15" creationId="{0EBC8CF9-337C-72E6-13E9-E14CE8FF9ACA}"/>
          </ac:spMkLst>
        </pc:spChg>
        <pc:spChg chg="del">
          <ac:chgData name="axay thakor" userId="eba4aacd9d8a480b" providerId="LiveId" clId="{1EA8A4CF-F6C0-4BFF-9886-5E500C7CFF71}" dt="2025-04-03T15:32:47.514" v="551" actId="478"/>
          <ac:spMkLst>
            <pc:docMk/>
            <pc:sldMk cId="3990993672" sldId="307"/>
            <ac:spMk id="16" creationId="{747E3FAC-02B2-C0C8-2ABC-F5350696B37D}"/>
          </ac:spMkLst>
        </pc:spChg>
        <pc:spChg chg="del">
          <ac:chgData name="axay thakor" userId="eba4aacd9d8a480b" providerId="LiveId" clId="{1EA8A4CF-F6C0-4BFF-9886-5E500C7CFF71}" dt="2025-04-03T15:32:47.514" v="551" actId="478"/>
          <ac:spMkLst>
            <pc:docMk/>
            <pc:sldMk cId="3990993672" sldId="307"/>
            <ac:spMk id="17" creationId="{8E172354-E3FD-EBE2-4744-567EDD3623ED}"/>
          </ac:spMkLst>
        </pc:spChg>
        <pc:spChg chg="del">
          <ac:chgData name="axay thakor" userId="eba4aacd9d8a480b" providerId="LiveId" clId="{1EA8A4CF-F6C0-4BFF-9886-5E500C7CFF71}" dt="2025-04-03T15:32:47.514" v="551" actId="478"/>
          <ac:spMkLst>
            <pc:docMk/>
            <pc:sldMk cId="3990993672" sldId="307"/>
            <ac:spMk id="18" creationId="{E4B3FDAC-103A-614D-3C2E-D9D9D73C1B76}"/>
          </ac:spMkLst>
        </pc:spChg>
        <pc:spChg chg="del">
          <ac:chgData name="axay thakor" userId="eba4aacd9d8a480b" providerId="LiveId" clId="{1EA8A4CF-F6C0-4BFF-9886-5E500C7CFF71}" dt="2025-04-03T15:32:47.514" v="551" actId="478"/>
          <ac:spMkLst>
            <pc:docMk/>
            <pc:sldMk cId="3990993672" sldId="307"/>
            <ac:spMk id="19" creationId="{46D2EDE8-72D3-D2CE-86E6-A2BC6D6EB1D2}"/>
          </ac:spMkLst>
        </pc:spChg>
        <pc:spChg chg="del">
          <ac:chgData name="axay thakor" userId="eba4aacd9d8a480b" providerId="LiveId" clId="{1EA8A4CF-F6C0-4BFF-9886-5E500C7CFF71}" dt="2025-04-03T15:32:47.514" v="551" actId="478"/>
          <ac:spMkLst>
            <pc:docMk/>
            <pc:sldMk cId="3990993672" sldId="307"/>
            <ac:spMk id="20" creationId="{D11D86D9-0F44-3C00-D166-5384BCA141AD}"/>
          </ac:spMkLst>
        </pc:spChg>
        <pc:spChg chg="del">
          <ac:chgData name="axay thakor" userId="eba4aacd9d8a480b" providerId="LiveId" clId="{1EA8A4CF-F6C0-4BFF-9886-5E500C7CFF71}" dt="2025-04-03T15:32:47.514" v="551" actId="478"/>
          <ac:spMkLst>
            <pc:docMk/>
            <pc:sldMk cId="3990993672" sldId="307"/>
            <ac:spMk id="21" creationId="{CB137C10-13D6-B95F-F760-05DE650319BE}"/>
          </ac:spMkLst>
        </pc:spChg>
        <pc:spChg chg="del">
          <ac:chgData name="axay thakor" userId="eba4aacd9d8a480b" providerId="LiveId" clId="{1EA8A4CF-F6C0-4BFF-9886-5E500C7CFF71}" dt="2025-04-03T15:32:47.514" v="551" actId="478"/>
          <ac:spMkLst>
            <pc:docMk/>
            <pc:sldMk cId="3990993672" sldId="307"/>
            <ac:spMk id="22" creationId="{B161A990-B55E-7A95-D3A6-D2DCCB9CB01F}"/>
          </ac:spMkLst>
        </pc:spChg>
        <pc:spChg chg="del">
          <ac:chgData name="axay thakor" userId="eba4aacd9d8a480b" providerId="LiveId" clId="{1EA8A4CF-F6C0-4BFF-9886-5E500C7CFF71}" dt="2025-04-03T15:32:47.514" v="551" actId="478"/>
          <ac:spMkLst>
            <pc:docMk/>
            <pc:sldMk cId="3990993672" sldId="307"/>
            <ac:spMk id="23" creationId="{4C407BD2-3157-6375-EFF0-F2C33B69CF12}"/>
          </ac:spMkLst>
        </pc:spChg>
        <pc:spChg chg="del">
          <ac:chgData name="axay thakor" userId="eba4aacd9d8a480b" providerId="LiveId" clId="{1EA8A4CF-F6C0-4BFF-9886-5E500C7CFF71}" dt="2025-04-03T15:32:47.514" v="551" actId="478"/>
          <ac:spMkLst>
            <pc:docMk/>
            <pc:sldMk cId="3990993672" sldId="307"/>
            <ac:spMk id="24" creationId="{BA9771EB-E2C6-01FF-F859-DCDEE98A68E4}"/>
          </ac:spMkLst>
        </pc:spChg>
        <pc:spChg chg="del">
          <ac:chgData name="axay thakor" userId="eba4aacd9d8a480b" providerId="LiveId" clId="{1EA8A4CF-F6C0-4BFF-9886-5E500C7CFF71}" dt="2025-04-03T15:32:47.514" v="551" actId="478"/>
          <ac:spMkLst>
            <pc:docMk/>
            <pc:sldMk cId="3990993672" sldId="307"/>
            <ac:spMk id="25" creationId="{0B908DA1-AEB9-F45A-50A0-6E2944C0BCCA}"/>
          </ac:spMkLst>
        </pc:spChg>
        <pc:spChg chg="del">
          <ac:chgData name="axay thakor" userId="eba4aacd9d8a480b" providerId="LiveId" clId="{1EA8A4CF-F6C0-4BFF-9886-5E500C7CFF71}" dt="2025-04-03T15:32:47.514" v="551" actId="478"/>
          <ac:spMkLst>
            <pc:docMk/>
            <pc:sldMk cId="3990993672" sldId="307"/>
            <ac:spMk id="26" creationId="{CF1246CE-8C16-012A-1303-7EBA48244AFD}"/>
          </ac:spMkLst>
        </pc:spChg>
        <pc:spChg chg="del">
          <ac:chgData name="axay thakor" userId="eba4aacd9d8a480b" providerId="LiveId" clId="{1EA8A4CF-F6C0-4BFF-9886-5E500C7CFF71}" dt="2025-04-03T15:32:47.514" v="551" actId="478"/>
          <ac:spMkLst>
            <pc:docMk/>
            <pc:sldMk cId="3990993672" sldId="307"/>
            <ac:spMk id="27" creationId="{DE1712AA-F373-A992-F832-88C385B4C43B}"/>
          </ac:spMkLst>
        </pc:spChg>
        <pc:spChg chg="del">
          <ac:chgData name="axay thakor" userId="eba4aacd9d8a480b" providerId="LiveId" clId="{1EA8A4CF-F6C0-4BFF-9886-5E500C7CFF71}" dt="2025-04-03T15:32:47.514" v="551" actId="478"/>
          <ac:spMkLst>
            <pc:docMk/>
            <pc:sldMk cId="3990993672" sldId="307"/>
            <ac:spMk id="28" creationId="{7B9C5AE4-7A7A-AE10-7C8F-267F9D9F9E25}"/>
          </ac:spMkLst>
        </pc:spChg>
        <pc:spChg chg="del">
          <ac:chgData name="axay thakor" userId="eba4aacd9d8a480b" providerId="LiveId" clId="{1EA8A4CF-F6C0-4BFF-9886-5E500C7CFF71}" dt="2025-04-03T15:32:47.514" v="551" actId="478"/>
          <ac:spMkLst>
            <pc:docMk/>
            <pc:sldMk cId="3990993672" sldId="307"/>
            <ac:spMk id="29" creationId="{82623476-8048-12FB-C740-221B8A8D61C8}"/>
          </ac:spMkLst>
        </pc:spChg>
        <pc:spChg chg="add">
          <ac:chgData name="axay thakor" userId="eba4aacd9d8a480b" providerId="LiveId" clId="{1EA8A4CF-F6C0-4BFF-9886-5E500C7CFF71}" dt="2025-04-03T15:32:38.738" v="550"/>
          <ac:spMkLst>
            <pc:docMk/>
            <pc:sldMk cId="3990993672" sldId="307"/>
            <ac:spMk id="30" creationId="{D6B8278A-1E79-0C40-8DDC-C06D574B972E}"/>
          </ac:spMkLst>
        </pc:spChg>
        <pc:spChg chg="add">
          <ac:chgData name="axay thakor" userId="eba4aacd9d8a480b" providerId="LiveId" clId="{1EA8A4CF-F6C0-4BFF-9886-5E500C7CFF71}" dt="2025-04-03T15:32:38.738" v="550"/>
          <ac:spMkLst>
            <pc:docMk/>
            <pc:sldMk cId="3990993672" sldId="307"/>
            <ac:spMk id="31" creationId="{5E42BF2B-680A-C842-9AD7-338D4852A467}"/>
          </ac:spMkLst>
        </pc:spChg>
        <pc:spChg chg="add mod">
          <ac:chgData name="axay thakor" userId="eba4aacd9d8a480b" providerId="LiveId" clId="{1EA8A4CF-F6C0-4BFF-9886-5E500C7CFF71}" dt="2025-04-03T15:32:58.875" v="554" actId="255"/>
          <ac:spMkLst>
            <pc:docMk/>
            <pc:sldMk cId="3990993672" sldId="307"/>
            <ac:spMk id="32" creationId="{01958B92-1343-BD85-CBB1-74BB9D05F4D0}"/>
          </ac:spMkLst>
        </pc:spChg>
        <pc:spChg chg="add mod">
          <ac:chgData name="axay thakor" userId="eba4aacd9d8a480b" providerId="LiveId" clId="{1EA8A4CF-F6C0-4BFF-9886-5E500C7CFF71}" dt="2025-04-03T15:32:58.875" v="554" actId="255"/>
          <ac:spMkLst>
            <pc:docMk/>
            <pc:sldMk cId="3990993672" sldId="307"/>
            <ac:spMk id="33" creationId="{441EDB35-8916-B923-81F0-837AEB09FBCD}"/>
          </ac:spMkLst>
        </pc:spChg>
        <pc:picChg chg="add">
          <ac:chgData name="axay thakor" userId="eba4aacd9d8a480b" providerId="LiveId" clId="{1EA8A4CF-F6C0-4BFF-9886-5E500C7CFF71}" dt="2025-04-03T15:32:38.738" v="550"/>
          <ac:picMkLst>
            <pc:docMk/>
            <pc:sldMk cId="3990993672" sldId="307"/>
            <ac:picMk id="11265" creationId="{2E04E393-9FB3-BAD9-C4C3-0AEE4DE010C3}"/>
          </ac:picMkLst>
        </pc:picChg>
        <pc:picChg chg="add">
          <ac:chgData name="axay thakor" userId="eba4aacd9d8a480b" providerId="LiveId" clId="{1EA8A4CF-F6C0-4BFF-9886-5E500C7CFF71}" dt="2025-04-03T15:32:38.738" v="550"/>
          <ac:picMkLst>
            <pc:docMk/>
            <pc:sldMk cId="3990993672" sldId="307"/>
            <ac:picMk id="11266" creationId="{7B2ECD5A-8521-FAA5-9BFE-C6303155856C}"/>
          </ac:picMkLst>
        </pc:picChg>
        <pc:picChg chg="add">
          <ac:chgData name="axay thakor" userId="eba4aacd9d8a480b" providerId="LiveId" clId="{1EA8A4CF-F6C0-4BFF-9886-5E500C7CFF71}" dt="2025-04-03T15:32:38.738" v="550"/>
          <ac:picMkLst>
            <pc:docMk/>
            <pc:sldMk cId="3990993672" sldId="307"/>
            <ac:picMk id="11267" creationId="{81634891-4CF2-5F83-E36F-D6298FDD5271}"/>
          </ac:picMkLst>
        </pc:picChg>
        <pc:picChg chg="add mod">
          <ac:chgData name="axay thakor" userId="eba4aacd9d8a480b" providerId="LiveId" clId="{1EA8A4CF-F6C0-4BFF-9886-5E500C7CFF71}" dt="2025-04-03T15:33:15.338" v="559" actId="1076"/>
          <ac:picMkLst>
            <pc:docMk/>
            <pc:sldMk cId="3990993672" sldId="307"/>
            <ac:picMk id="11270" creationId="{9E55A565-98B1-A751-6A03-43207C818E9C}"/>
          </ac:picMkLst>
        </pc:picChg>
        <pc:picChg chg="add mod">
          <ac:chgData name="axay thakor" userId="eba4aacd9d8a480b" providerId="LiveId" clId="{1EA8A4CF-F6C0-4BFF-9886-5E500C7CFF71}" dt="2025-04-03T15:33:55.447" v="611" actId="1035"/>
          <ac:picMkLst>
            <pc:docMk/>
            <pc:sldMk cId="3990993672" sldId="307"/>
            <ac:picMk id="11271" creationId="{C80F8BC4-BDBA-101E-D766-C5AFB5F4E053}"/>
          </ac:picMkLst>
        </pc:picChg>
        <pc:picChg chg="add del mod">
          <ac:chgData name="axay thakor" userId="eba4aacd9d8a480b" providerId="LiveId" clId="{1EA8A4CF-F6C0-4BFF-9886-5E500C7CFF71}" dt="2025-04-03T15:33:59.649" v="612" actId="478"/>
          <ac:picMkLst>
            <pc:docMk/>
            <pc:sldMk cId="3990993672" sldId="307"/>
            <ac:picMk id="11272" creationId="{D676F721-4348-98CE-1792-5B6DCAB8021B}"/>
          </ac:picMkLst>
        </pc:picChg>
      </pc:sldChg>
      <pc:sldChg chg="addSp delSp modSp new mod">
        <pc:chgData name="axay thakor" userId="eba4aacd9d8a480b" providerId="LiveId" clId="{1EA8A4CF-F6C0-4BFF-9886-5E500C7CFF71}" dt="2025-04-03T15:35:34.181" v="681" actId="478"/>
        <pc:sldMkLst>
          <pc:docMk/>
          <pc:sldMk cId="1578275577" sldId="308"/>
        </pc:sldMkLst>
        <pc:spChg chg="del">
          <ac:chgData name="axay thakor" userId="eba4aacd9d8a480b" providerId="LiveId" clId="{1EA8A4CF-F6C0-4BFF-9886-5E500C7CFF71}" dt="2025-04-03T15:34:06.733" v="614" actId="478"/>
          <ac:spMkLst>
            <pc:docMk/>
            <pc:sldMk cId="1578275577" sldId="308"/>
            <ac:spMk id="2" creationId="{E5B438F2-2503-B91E-F5A3-1D8F07408E7D}"/>
          </ac:spMkLst>
        </pc:spChg>
        <pc:spChg chg="del">
          <ac:chgData name="axay thakor" userId="eba4aacd9d8a480b" providerId="LiveId" clId="{1EA8A4CF-F6C0-4BFF-9886-5E500C7CFF71}" dt="2025-04-03T15:34:06.733" v="614" actId="478"/>
          <ac:spMkLst>
            <pc:docMk/>
            <pc:sldMk cId="1578275577" sldId="308"/>
            <ac:spMk id="3" creationId="{FB1E54A1-8EDD-63E6-2CCA-D3CD92E323EE}"/>
          </ac:spMkLst>
        </pc:spChg>
        <pc:spChg chg="del">
          <ac:chgData name="axay thakor" userId="eba4aacd9d8a480b" providerId="LiveId" clId="{1EA8A4CF-F6C0-4BFF-9886-5E500C7CFF71}" dt="2025-04-03T15:34:06.733" v="614" actId="478"/>
          <ac:spMkLst>
            <pc:docMk/>
            <pc:sldMk cId="1578275577" sldId="308"/>
            <ac:spMk id="4" creationId="{892A0EE2-1296-F6D0-7AB6-F5D744429983}"/>
          </ac:spMkLst>
        </pc:spChg>
        <pc:spChg chg="del">
          <ac:chgData name="axay thakor" userId="eba4aacd9d8a480b" providerId="LiveId" clId="{1EA8A4CF-F6C0-4BFF-9886-5E500C7CFF71}" dt="2025-04-03T15:34:06.733" v="614" actId="478"/>
          <ac:spMkLst>
            <pc:docMk/>
            <pc:sldMk cId="1578275577" sldId="308"/>
            <ac:spMk id="5" creationId="{8307EAFB-34D1-3F7B-690D-B9215E418B57}"/>
          </ac:spMkLst>
        </pc:spChg>
        <pc:spChg chg="del">
          <ac:chgData name="axay thakor" userId="eba4aacd9d8a480b" providerId="LiveId" clId="{1EA8A4CF-F6C0-4BFF-9886-5E500C7CFF71}" dt="2025-04-03T15:34:06.733" v="614" actId="478"/>
          <ac:spMkLst>
            <pc:docMk/>
            <pc:sldMk cId="1578275577" sldId="308"/>
            <ac:spMk id="6" creationId="{E272B9DA-7346-F010-A658-797920C8FADF}"/>
          </ac:spMkLst>
        </pc:spChg>
        <pc:spChg chg="del">
          <ac:chgData name="axay thakor" userId="eba4aacd9d8a480b" providerId="LiveId" clId="{1EA8A4CF-F6C0-4BFF-9886-5E500C7CFF71}" dt="2025-04-03T15:34:06.733" v="614" actId="478"/>
          <ac:spMkLst>
            <pc:docMk/>
            <pc:sldMk cId="1578275577" sldId="308"/>
            <ac:spMk id="7" creationId="{E4C9FE6D-C456-C1DF-78FE-B6DF35C027FE}"/>
          </ac:spMkLst>
        </pc:spChg>
        <pc:spChg chg="del">
          <ac:chgData name="axay thakor" userId="eba4aacd9d8a480b" providerId="LiveId" clId="{1EA8A4CF-F6C0-4BFF-9886-5E500C7CFF71}" dt="2025-04-03T15:34:06.733" v="614" actId="478"/>
          <ac:spMkLst>
            <pc:docMk/>
            <pc:sldMk cId="1578275577" sldId="308"/>
            <ac:spMk id="8" creationId="{33D3A336-1EDE-DAB1-0955-79440792CBE6}"/>
          </ac:spMkLst>
        </pc:spChg>
        <pc:spChg chg="del">
          <ac:chgData name="axay thakor" userId="eba4aacd9d8a480b" providerId="LiveId" clId="{1EA8A4CF-F6C0-4BFF-9886-5E500C7CFF71}" dt="2025-04-03T15:34:06.733" v="614" actId="478"/>
          <ac:spMkLst>
            <pc:docMk/>
            <pc:sldMk cId="1578275577" sldId="308"/>
            <ac:spMk id="9" creationId="{E6BF7F99-70A9-1D0E-8A5D-393C7E740073}"/>
          </ac:spMkLst>
        </pc:spChg>
        <pc:spChg chg="del">
          <ac:chgData name="axay thakor" userId="eba4aacd9d8a480b" providerId="LiveId" clId="{1EA8A4CF-F6C0-4BFF-9886-5E500C7CFF71}" dt="2025-04-03T15:34:06.733" v="614" actId="478"/>
          <ac:spMkLst>
            <pc:docMk/>
            <pc:sldMk cId="1578275577" sldId="308"/>
            <ac:spMk id="10" creationId="{44137F37-8D68-404E-6319-D7FB1B23E5DD}"/>
          </ac:spMkLst>
        </pc:spChg>
        <pc:spChg chg="del">
          <ac:chgData name="axay thakor" userId="eba4aacd9d8a480b" providerId="LiveId" clId="{1EA8A4CF-F6C0-4BFF-9886-5E500C7CFF71}" dt="2025-04-03T15:34:06.733" v="614" actId="478"/>
          <ac:spMkLst>
            <pc:docMk/>
            <pc:sldMk cId="1578275577" sldId="308"/>
            <ac:spMk id="11" creationId="{1FF50F2A-FDA4-5AC1-859C-5C6A84D3F505}"/>
          </ac:spMkLst>
        </pc:spChg>
        <pc:spChg chg="del">
          <ac:chgData name="axay thakor" userId="eba4aacd9d8a480b" providerId="LiveId" clId="{1EA8A4CF-F6C0-4BFF-9886-5E500C7CFF71}" dt="2025-04-03T15:34:06.733" v="614" actId="478"/>
          <ac:spMkLst>
            <pc:docMk/>
            <pc:sldMk cId="1578275577" sldId="308"/>
            <ac:spMk id="12" creationId="{7DE51772-EB9D-545B-BCB2-FF3BD576E706}"/>
          </ac:spMkLst>
        </pc:spChg>
        <pc:spChg chg="del">
          <ac:chgData name="axay thakor" userId="eba4aacd9d8a480b" providerId="LiveId" clId="{1EA8A4CF-F6C0-4BFF-9886-5E500C7CFF71}" dt="2025-04-03T15:34:06.733" v="614" actId="478"/>
          <ac:spMkLst>
            <pc:docMk/>
            <pc:sldMk cId="1578275577" sldId="308"/>
            <ac:spMk id="13" creationId="{4293218C-A9AA-55C9-2CB1-63A2CC2119D9}"/>
          </ac:spMkLst>
        </pc:spChg>
        <pc:spChg chg="del">
          <ac:chgData name="axay thakor" userId="eba4aacd9d8a480b" providerId="LiveId" clId="{1EA8A4CF-F6C0-4BFF-9886-5E500C7CFF71}" dt="2025-04-03T15:34:06.733" v="614" actId="478"/>
          <ac:spMkLst>
            <pc:docMk/>
            <pc:sldMk cId="1578275577" sldId="308"/>
            <ac:spMk id="14" creationId="{31967EF0-9B2F-36EC-F016-C2E2CDE1EBBF}"/>
          </ac:spMkLst>
        </pc:spChg>
        <pc:spChg chg="del">
          <ac:chgData name="axay thakor" userId="eba4aacd9d8a480b" providerId="LiveId" clId="{1EA8A4CF-F6C0-4BFF-9886-5E500C7CFF71}" dt="2025-04-03T15:34:06.733" v="614" actId="478"/>
          <ac:spMkLst>
            <pc:docMk/>
            <pc:sldMk cId="1578275577" sldId="308"/>
            <ac:spMk id="15" creationId="{FE51430E-8F13-2B7A-F73C-EF8149118B39}"/>
          </ac:spMkLst>
        </pc:spChg>
        <pc:spChg chg="del">
          <ac:chgData name="axay thakor" userId="eba4aacd9d8a480b" providerId="LiveId" clId="{1EA8A4CF-F6C0-4BFF-9886-5E500C7CFF71}" dt="2025-04-03T15:34:06.733" v="614" actId="478"/>
          <ac:spMkLst>
            <pc:docMk/>
            <pc:sldMk cId="1578275577" sldId="308"/>
            <ac:spMk id="16" creationId="{1455245D-9347-7E0E-53CA-AFF0FD06E283}"/>
          </ac:spMkLst>
        </pc:spChg>
        <pc:spChg chg="del">
          <ac:chgData name="axay thakor" userId="eba4aacd9d8a480b" providerId="LiveId" clId="{1EA8A4CF-F6C0-4BFF-9886-5E500C7CFF71}" dt="2025-04-03T15:34:06.733" v="614" actId="478"/>
          <ac:spMkLst>
            <pc:docMk/>
            <pc:sldMk cId="1578275577" sldId="308"/>
            <ac:spMk id="17" creationId="{394F35BC-1383-839E-1FB6-89D8F6AAC695}"/>
          </ac:spMkLst>
        </pc:spChg>
        <pc:spChg chg="del">
          <ac:chgData name="axay thakor" userId="eba4aacd9d8a480b" providerId="LiveId" clId="{1EA8A4CF-F6C0-4BFF-9886-5E500C7CFF71}" dt="2025-04-03T15:34:06.733" v="614" actId="478"/>
          <ac:spMkLst>
            <pc:docMk/>
            <pc:sldMk cId="1578275577" sldId="308"/>
            <ac:spMk id="18" creationId="{E396FF6A-12B0-A260-76F3-89D2D6F85711}"/>
          </ac:spMkLst>
        </pc:spChg>
        <pc:spChg chg="del">
          <ac:chgData name="axay thakor" userId="eba4aacd9d8a480b" providerId="LiveId" clId="{1EA8A4CF-F6C0-4BFF-9886-5E500C7CFF71}" dt="2025-04-03T15:34:06.733" v="614" actId="478"/>
          <ac:spMkLst>
            <pc:docMk/>
            <pc:sldMk cId="1578275577" sldId="308"/>
            <ac:spMk id="19" creationId="{75763464-0770-C3F9-0EF0-BCF59244C890}"/>
          </ac:spMkLst>
        </pc:spChg>
        <pc:spChg chg="del">
          <ac:chgData name="axay thakor" userId="eba4aacd9d8a480b" providerId="LiveId" clId="{1EA8A4CF-F6C0-4BFF-9886-5E500C7CFF71}" dt="2025-04-03T15:34:06.733" v="614" actId="478"/>
          <ac:spMkLst>
            <pc:docMk/>
            <pc:sldMk cId="1578275577" sldId="308"/>
            <ac:spMk id="20" creationId="{EFE1C0B0-29D8-FF25-81CA-86ADDFC9ECAA}"/>
          </ac:spMkLst>
        </pc:spChg>
        <pc:spChg chg="del">
          <ac:chgData name="axay thakor" userId="eba4aacd9d8a480b" providerId="LiveId" clId="{1EA8A4CF-F6C0-4BFF-9886-5E500C7CFF71}" dt="2025-04-03T15:34:06.733" v="614" actId="478"/>
          <ac:spMkLst>
            <pc:docMk/>
            <pc:sldMk cId="1578275577" sldId="308"/>
            <ac:spMk id="21" creationId="{FE1ADDE2-2F03-D134-D6D3-2447966A1ED8}"/>
          </ac:spMkLst>
        </pc:spChg>
        <pc:spChg chg="del">
          <ac:chgData name="axay thakor" userId="eba4aacd9d8a480b" providerId="LiveId" clId="{1EA8A4CF-F6C0-4BFF-9886-5E500C7CFF71}" dt="2025-04-03T15:34:06.733" v="614" actId="478"/>
          <ac:spMkLst>
            <pc:docMk/>
            <pc:sldMk cId="1578275577" sldId="308"/>
            <ac:spMk id="22" creationId="{3D004F00-0F64-0374-6437-06CBEB980570}"/>
          </ac:spMkLst>
        </pc:spChg>
        <pc:spChg chg="del">
          <ac:chgData name="axay thakor" userId="eba4aacd9d8a480b" providerId="LiveId" clId="{1EA8A4CF-F6C0-4BFF-9886-5E500C7CFF71}" dt="2025-04-03T15:34:06.733" v="614" actId="478"/>
          <ac:spMkLst>
            <pc:docMk/>
            <pc:sldMk cId="1578275577" sldId="308"/>
            <ac:spMk id="23" creationId="{5DCE0677-C412-1A3C-36A0-94514BBBF315}"/>
          </ac:spMkLst>
        </pc:spChg>
        <pc:spChg chg="del">
          <ac:chgData name="axay thakor" userId="eba4aacd9d8a480b" providerId="LiveId" clId="{1EA8A4CF-F6C0-4BFF-9886-5E500C7CFF71}" dt="2025-04-03T15:34:06.733" v="614" actId="478"/>
          <ac:spMkLst>
            <pc:docMk/>
            <pc:sldMk cId="1578275577" sldId="308"/>
            <ac:spMk id="24" creationId="{97B39C93-E9D3-B2EE-A9FB-E83A8799D484}"/>
          </ac:spMkLst>
        </pc:spChg>
        <pc:spChg chg="del">
          <ac:chgData name="axay thakor" userId="eba4aacd9d8a480b" providerId="LiveId" clId="{1EA8A4CF-F6C0-4BFF-9886-5E500C7CFF71}" dt="2025-04-03T15:34:06.733" v="614" actId="478"/>
          <ac:spMkLst>
            <pc:docMk/>
            <pc:sldMk cId="1578275577" sldId="308"/>
            <ac:spMk id="25" creationId="{AE91E352-9821-85A8-334C-D1DEE4BF3EEF}"/>
          </ac:spMkLst>
        </pc:spChg>
        <pc:spChg chg="del">
          <ac:chgData name="axay thakor" userId="eba4aacd9d8a480b" providerId="LiveId" clId="{1EA8A4CF-F6C0-4BFF-9886-5E500C7CFF71}" dt="2025-04-03T15:34:06.733" v="614" actId="478"/>
          <ac:spMkLst>
            <pc:docMk/>
            <pc:sldMk cId="1578275577" sldId="308"/>
            <ac:spMk id="26" creationId="{70968799-20B5-C4CE-D372-FC6ACF2D56A1}"/>
          </ac:spMkLst>
        </pc:spChg>
        <pc:spChg chg="del">
          <ac:chgData name="axay thakor" userId="eba4aacd9d8a480b" providerId="LiveId" clId="{1EA8A4CF-F6C0-4BFF-9886-5E500C7CFF71}" dt="2025-04-03T15:34:06.733" v="614" actId="478"/>
          <ac:spMkLst>
            <pc:docMk/>
            <pc:sldMk cId="1578275577" sldId="308"/>
            <ac:spMk id="27" creationId="{8EEF82C2-8BF7-021E-138F-2C8C6BC1FEDF}"/>
          </ac:spMkLst>
        </pc:spChg>
        <pc:spChg chg="del">
          <ac:chgData name="axay thakor" userId="eba4aacd9d8a480b" providerId="LiveId" clId="{1EA8A4CF-F6C0-4BFF-9886-5E500C7CFF71}" dt="2025-04-03T15:34:06.733" v="614" actId="478"/>
          <ac:spMkLst>
            <pc:docMk/>
            <pc:sldMk cId="1578275577" sldId="308"/>
            <ac:spMk id="28" creationId="{B943F214-294F-C750-0818-201BD5F1D3DA}"/>
          </ac:spMkLst>
        </pc:spChg>
        <pc:spChg chg="del">
          <ac:chgData name="axay thakor" userId="eba4aacd9d8a480b" providerId="LiveId" clId="{1EA8A4CF-F6C0-4BFF-9886-5E500C7CFF71}" dt="2025-04-03T15:34:06.733" v="614" actId="478"/>
          <ac:spMkLst>
            <pc:docMk/>
            <pc:sldMk cId="1578275577" sldId="308"/>
            <ac:spMk id="29" creationId="{02782A67-BF06-482A-F0A6-C71F4C86E2F5}"/>
          </ac:spMkLst>
        </pc:spChg>
        <pc:spChg chg="add">
          <ac:chgData name="axay thakor" userId="eba4aacd9d8a480b" providerId="LiveId" clId="{1EA8A4CF-F6C0-4BFF-9886-5E500C7CFF71}" dt="2025-04-03T15:34:13.847" v="615"/>
          <ac:spMkLst>
            <pc:docMk/>
            <pc:sldMk cId="1578275577" sldId="308"/>
            <ac:spMk id="30" creationId="{BB2CC784-23C6-3265-5C12-EBE900C321A0}"/>
          </ac:spMkLst>
        </pc:spChg>
        <pc:spChg chg="add mod">
          <ac:chgData name="axay thakor" userId="eba4aacd9d8a480b" providerId="LiveId" clId="{1EA8A4CF-F6C0-4BFF-9886-5E500C7CFF71}" dt="2025-04-03T15:34:30.248" v="617" actId="255"/>
          <ac:spMkLst>
            <pc:docMk/>
            <pc:sldMk cId="1578275577" sldId="308"/>
            <ac:spMk id="31" creationId="{B9C0BE9C-4F87-C835-7E79-D2479907063C}"/>
          </ac:spMkLst>
        </pc:spChg>
        <pc:picChg chg="add mod">
          <ac:chgData name="axay thakor" userId="eba4aacd9d8a480b" providerId="LiveId" clId="{1EA8A4CF-F6C0-4BFF-9886-5E500C7CFF71}" dt="2025-04-03T15:34:37.322" v="620" actId="1076"/>
          <ac:picMkLst>
            <pc:docMk/>
            <pc:sldMk cId="1578275577" sldId="308"/>
            <ac:picMk id="12289" creationId="{3165315D-6657-A9ED-3E40-F7031E79E98B}"/>
          </ac:picMkLst>
        </pc:picChg>
        <pc:picChg chg="add mod">
          <ac:chgData name="axay thakor" userId="eba4aacd9d8a480b" providerId="LiveId" clId="{1EA8A4CF-F6C0-4BFF-9886-5E500C7CFF71}" dt="2025-04-03T15:34:58.911" v="649" actId="1036"/>
          <ac:picMkLst>
            <pc:docMk/>
            <pc:sldMk cId="1578275577" sldId="308"/>
            <ac:picMk id="12290" creationId="{D0C8CDE4-1E13-6B8F-57E4-90C772E66AB1}"/>
          </ac:picMkLst>
        </pc:picChg>
        <pc:picChg chg="add del mod">
          <ac:chgData name="axay thakor" userId="eba4aacd9d8a480b" providerId="LiveId" clId="{1EA8A4CF-F6C0-4BFF-9886-5E500C7CFF71}" dt="2025-04-03T15:35:34.181" v="681" actId="478"/>
          <ac:picMkLst>
            <pc:docMk/>
            <pc:sldMk cId="1578275577" sldId="308"/>
            <ac:picMk id="12291" creationId="{0E968E8A-5667-E435-697D-805313553E3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4/3/2025</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4/3/2025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adra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a:normAutofit/>
          </a:bodyPr>
          <a:lstStyle>
            <a:lvl1pPr algn="l">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26" name="Text Placeholder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anchor="ctr">
            <a:noAutofit/>
          </a:bodyPr>
          <a:lstStyle>
            <a:lvl1pPr marL="0" indent="0" algn="ctr">
              <a:lnSpc>
                <a:spcPct val="100000"/>
              </a:lnSpc>
              <a:buNone/>
              <a:defRPr sz="1400" b="1" cap="all" spc="0" baseline="0">
                <a:solidFill>
                  <a:schemeClr val="tx1">
                    <a:lumMod val="75000"/>
                    <a:lumOff val="25000"/>
                  </a:schemeClr>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19" name="Text Placeholder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21" name="Text Placeholder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16" name="Text Placeholder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2" name="Text Placeholder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cxnSp>
        <p:nvCxnSpPr>
          <p:cNvPr id="24" name="Straight Connector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Date Placeholder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2" name="Footer Placeholder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3" name="Slide Number Placeholder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026250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hart and tabl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solidFill>
                  <a:schemeClr val="tx1">
                    <a:lumMod val="75000"/>
                    <a:lumOff val="2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lumMod val="75000"/>
                    <a:lumOff val="25000"/>
                  </a:schemeClr>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290034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685" r:id="rId12"/>
    <p:sldLayoutId id="2147483700" r:id="rId13"/>
    <p:sldLayoutId id="2147483701" r:id="rId14"/>
    <p:sldLayoutId id="2147483692" r:id="rId15"/>
    <p:sldLayoutId id="2147483681" r:id="rId16"/>
    <p:sldLayoutId id="2147483674" r:id="rId17"/>
    <p:sldLayoutId id="2147483675" r:id="rId18"/>
    <p:sldLayoutId id="2147483696" r:id="rId19"/>
    <p:sldLayoutId id="2147483677" r:id="rId20"/>
    <p:sldLayoutId id="2147483678" r:id="rId21"/>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0.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0.xml"/><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818D1E-2654-E469-15D8-634B1F14CE8C}"/>
              </a:ext>
            </a:extLst>
          </p:cNvPr>
          <p:cNvSpPr txBox="1">
            <a:spLocks/>
          </p:cNvSpPr>
          <p:nvPr/>
        </p:nvSpPr>
        <p:spPr>
          <a:xfrm>
            <a:off x="1524000" y="577801"/>
            <a:ext cx="9144000" cy="102239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latin typeface="Algerian" panose="04020705040A02060702" pitchFamily="82" charset="0"/>
              </a:rPr>
              <a:t>ASIAN BCA COLLEGE </a:t>
            </a:r>
          </a:p>
        </p:txBody>
      </p:sp>
      <p:sp>
        <p:nvSpPr>
          <p:cNvPr id="7" name="Subtitle 2">
            <a:extLst>
              <a:ext uri="{FF2B5EF4-FFF2-40B4-BE49-F238E27FC236}">
                <a16:creationId xmlns:a16="http://schemas.microsoft.com/office/drawing/2014/main" id="{F066B373-8A77-BD2A-CA5A-5A1DC58EA323}"/>
              </a:ext>
            </a:extLst>
          </p:cNvPr>
          <p:cNvSpPr txBox="1">
            <a:spLocks/>
          </p:cNvSpPr>
          <p:nvPr/>
        </p:nvSpPr>
        <p:spPr>
          <a:xfrm>
            <a:off x="1524000" y="2215362"/>
            <a:ext cx="9144000" cy="165576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3600" b="1" dirty="0">
                <a:solidFill>
                  <a:schemeClr val="tx1">
                    <a:lumMod val="95000"/>
                    <a:lumOff val="5000"/>
                  </a:schemeClr>
                </a:solidFill>
                <a:latin typeface="Algerian" panose="04020705040A02060702" pitchFamily="82" charset="0"/>
              </a:rPr>
              <a:t>Project Presentation On</a:t>
            </a:r>
          </a:p>
          <a:p>
            <a:endParaRPr lang="en-IN" b="1" dirty="0">
              <a:latin typeface="Algerian" panose="04020705040A02060702" pitchFamily="82" charset="0"/>
            </a:endParaRPr>
          </a:p>
          <a:p>
            <a:pPr marL="0" indent="0" algn="ctr">
              <a:buNone/>
            </a:pPr>
            <a:r>
              <a:rPr lang="en-IN" sz="3200" b="1" dirty="0">
                <a:latin typeface="Algerian" panose="04020705040A02060702" pitchFamily="82" charset="0"/>
              </a:rPr>
              <a:t>“Hospital management system”</a:t>
            </a:r>
            <a:r>
              <a:rPr lang="en-IN" sz="4000" b="1" dirty="0">
                <a:latin typeface="Algerian" panose="04020705040A02060702" pitchFamily="82" charset="0"/>
              </a:rPr>
              <a:t>  </a:t>
            </a:r>
          </a:p>
        </p:txBody>
      </p:sp>
      <p:sp>
        <p:nvSpPr>
          <p:cNvPr id="8" name="TextBox 7">
            <a:extLst>
              <a:ext uri="{FF2B5EF4-FFF2-40B4-BE49-F238E27FC236}">
                <a16:creationId xmlns:a16="http://schemas.microsoft.com/office/drawing/2014/main" id="{ADC1F57A-0562-16BE-2954-CB5D2A55C1C5}"/>
              </a:ext>
            </a:extLst>
          </p:cNvPr>
          <p:cNvSpPr txBox="1"/>
          <p:nvPr/>
        </p:nvSpPr>
        <p:spPr>
          <a:xfrm>
            <a:off x="7503913" y="5079870"/>
            <a:ext cx="5525729" cy="1631216"/>
          </a:xfrm>
          <a:prstGeom prst="rect">
            <a:avLst/>
          </a:prstGeom>
          <a:noFill/>
        </p:spPr>
        <p:txBody>
          <a:bodyPr wrap="square" rtlCol="0">
            <a:spAutoFit/>
          </a:bodyPr>
          <a:lstStyle/>
          <a:p>
            <a:r>
              <a:rPr lang="en-IN" sz="2000" dirty="0">
                <a:latin typeface="Algerian" panose="04020705040A02060702" pitchFamily="82" charset="0"/>
              </a:rPr>
              <a:t>Group Member :-</a:t>
            </a:r>
          </a:p>
          <a:p>
            <a:r>
              <a:rPr lang="en-IN" sz="2000" dirty="0">
                <a:latin typeface="Algerian" panose="04020705040A02060702" pitchFamily="82" charset="0"/>
              </a:rPr>
              <a:t>                            1.thakarda axay  d.</a:t>
            </a:r>
          </a:p>
          <a:p>
            <a:r>
              <a:rPr lang="en-IN" sz="2000" dirty="0">
                <a:latin typeface="Algerian" panose="04020705040A02060702" pitchFamily="82" charset="0"/>
              </a:rPr>
              <a:t>                             2.Chauhan aarti r.</a:t>
            </a:r>
          </a:p>
          <a:p>
            <a:r>
              <a:rPr lang="en-IN" sz="2000" dirty="0">
                <a:latin typeface="Algerian" panose="04020705040A02060702" pitchFamily="82" charset="0"/>
              </a:rPr>
              <a:t>	             3.pandor Roshni b.</a:t>
            </a:r>
          </a:p>
          <a:p>
            <a:endParaRPr lang="en-IN" sz="2000" dirty="0">
              <a:latin typeface="Algerian" panose="04020705040A02060702" pitchFamily="82" charset="0"/>
            </a:endParaRPr>
          </a:p>
        </p:txBody>
      </p:sp>
      <p:sp>
        <p:nvSpPr>
          <p:cNvPr id="9" name="TextBox 8">
            <a:extLst>
              <a:ext uri="{FF2B5EF4-FFF2-40B4-BE49-F238E27FC236}">
                <a16:creationId xmlns:a16="http://schemas.microsoft.com/office/drawing/2014/main" id="{6AF03BFF-3916-70CF-B221-01BCD87FFE3A}"/>
              </a:ext>
            </a:extLst>
          </p:cNvPr>
          <p:cNvSpPr txBox="1"/>
          <p:nvPr/>
        </p:nvSpPr>
        <p:spPr>
          <a:xfrm>
            <a:off x="711855" y="5232270"/>
            <a:ext cx="5525729" cy="707886"/>
          </a:xfrm>
          <a:prstGeom prst="rect">
            <a:avLst/>
          </a:prstGeom>
          <a:noFill/>
        </p:spPr>
        <p:txBody>
          <a:bodyPr wrap="square" rtlCol="0">
            <a:spAutoFit/>
          </a:bodyPr>
          <a:lstStyle/>
          <a:p>
            <a:r>
              <a:rPr lang="en-IN" sz="2000" dirty="0">
                <a:latin typeface="Algerian" panose="04020705040A02060702" pitchFamily="82" charset="0"/>
              </a:rPr>
              <a:t>Project Guide  :-</a:t>
            </a:r>
          </a:p>
          <a:p>
            <a:r>
              <a:rPr lang="en-IN" sz="2000" dirty="0">
                <a:latin typeface="Algerian" panose="04020705040A02060702" pitchFamily="82" charset="0"/>
              </a:rPr>
              <a:t>                               </a:t>
            </a:r>
            <a:r>
              <a:rPr lang="en-IN" sz="2000" dirty="0" err="1">
                <a:latin typeface="Algerian" panose="04020705040A02060702" pitchFamily="82" charset="0"/>
              </a:rPr>
              <a:t>mr</a:t>
            </a:r>
            <a:r>
              <a:rPr lang="en-IN" sz="2000" dirty="0">
                <a:latin typeface="Algerian" panose="04020705040A02060702" pitchFamily="82" charset="0"/>
              </a:rPr>
              <a:t>. </a:t>
            </a:r>
            <a:r>
              <a:rPr lang="en-IN" sz="2000" dirty="0" err="1">
                <a:latin typeface="Algerian" panose="04020705040A02060702" pitchFamily="82" charset="0"/>
              </a:rPr>
              <a:t>brijesh</a:t>
            </a:r>
            <a:r>
              <a:rPr lang="en-IN" sz="2000" dirty="0">
                <a:latin typeface="Algerian" panose="04020705040A02060702" pitchFamily="82" charset="0"/>
              </a:rPr>
              <a:t> </a:t>
            </a:r>
            <a:r>
              <a:rPr lang="en-IN" sz="2000" dirty="0" err="1">
                <a:latin typeface="Algerian" panose="04020705040A02060702" pitchFamily="82" charset="0"/>
              </a:rPr>
              <a:t>gameti</a:t>
            </a:r>
            <a:endParaRPr lang="en-IN" sz="2000" dirty="0">
              <a:latin typeface="Algerian" panose="04020705040A02060702" pitchFamily="82" charset="0"/>
            </a:endParaRPr>
          </a:p>
        </p:txBody>
      </p:sp>
      <p:pic>
        <p:nvPicPr>
          <p:cNvPr id="10" name="Picture 9">
            <a:extLst>
              <a:ext uri="{FF2B5EF4-FFF2-40B4-BE49-F238E27FC236}">
                <a16:creationId xmlns:a16="http://schemas.microsoft.com/office/drawing/2014/main" id="{701AA425-0728-255B-F777-449E53A2A4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60" y="407962"/>
            <a:ext cx="1799590" cy="1362075"/>
          </a:xfrm>
          <a:prstGeom prst="rect">
            <a:avLst/>
          </a:prstGeom>
        </p:spPr>
      </p:pic>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7BCF90E8-3AB1-E31C-1911-35F242651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931" y="1305339"/>
            <a:ext cx="8394137" cy="4918180"/>
          </a:xfrm>
          <a:prstGeom prst="rect">
            <a:avLst/>
          </a:prstGeom>
        </p:spPr>
      </p:pic>
      <p:sp>
        <p:nvSpPr>
          <p:cNvPr id="36" name="Title 11">
            <a:extLst>
              <a:ext uri="{FF2B5EF4-FFF2-40B4-BE49-F238E27FC236}">
                <a16:creationId xmlns:a16="http://schemas.microsoft.com/office/drawing/2014/main" id="{57D0BC8B-B92D-4385-6438-ADFBF98E9613}"/>
              </a:ext>
            </a:extLst>
          </p:cNvPr>
          <p:cNvSpPr>
            <a:spLocks noGrp="1"/>
          </p:cNvSpPr>
          <p:nvPr>
            <p:ph type="title"/>
          </p:nvPr>
        </p:nvSpPr>
        <p:spPr>
          <a:xfrm>
            <a:off x="2076112" y="391374"/>
            <a:ext cx="8039773" cy="846301"/>
          </a:xfrm>
        </p:spPr>
        <p:txBody>
          <a:bodyPr/>
          <a:lstStyle/>
          <a:p>
            <a:pPr algn="ctr"/>
            <a:r>
              <a:rPr lang="en-US" b="1" u="sng" dirty="0" err="1"/>
              <a:t>Usecase</a:t>
            </a:r>
            <a:r>
              <a:rPr lang="en-US" b="1" u="sng" dirty="0"/>
              <a:t> diagram</a:t>
            </a:r>
          </a:p>
        </p:txBody>
      </p:sp>
    </p:spTree>
    <p:extLst>
      <p:ext uri="{BB962C8B-B14F-4D97-AF65-F5344CB8AC3E}">
        <p14:creationId xmlns:p14="http://schemas.microsoft.com/office/powerpoint/2010/main" val="404854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1">
            <a:extLst>
              <a:ext uri="{FF2B5EF4-FFF2-40B4-BE49-F238E27FC236}">
                <a16:creationId xmlns:a16="http://schemas.microsoft.com/office/drawing/2014/main" id="{537F9170-9CBF-CF14-4919-495371F9E020}"/>
              </a:ext>
            </a:extLst>
          </p:cNvPr>
          <p:cNvSpPr>
            <a:spLocks noGrp="1"/>
          </p:cNvSpPr>
          <p:nvPr>
            <p:ph type="title"/>
          </p:nvPr>
        </p:nvSpPr>
        <p:spPr>
          <a:xfrm>
            <a:off x="2076113" y="527620"/>
            <a:ext cx="8039773" cy="846301"/>
          </a:xfrm>
        </p:spPr>
        <p:txBody>
          <a:bodyPr/>
          <a:lstStyle/>
          <a:p>
            <a:pPr algn="ctr"/>
            <a:r>
              <a:rPr lang="en-US" b="1" u="sng" dirty="0"/>
              <a:t>Activity diagram</a:t>
            </a:r>
          </a:p>
        </p:txBody>
      </p:sp>
      <p:pic>
        <p:nvPicPr>
          <p:cNvPr id="21" name="Picture 20">
            <a:extLst>
              <a:ext uri="{FF2B5EF4-FFF2-40B4-BE49-F238E27FC236}">
                <a16:creationId xmlns:a16="http://schemas.microsoft.com/office/drawing/2014/main" id="{B810074E-6CD7-A998-9ED3-3E1C3CFFB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3623" y="1445773"/>
            <a:ext cx="4753649" cy="5040680"/>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3AD25D38-268E-1BBE-402C-ED7E71CE6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0727" y="558940"/>
            <a:ext cx="7539134" cy="5360490"/>
          </a:xfrm>
          <a:prstGeom prst="rect">
            <a:avLst/>
          </a:prstGeom>
        </p:spPr>
      </p:pic>
    </p:spTree>
    <p:extLst>
      <p:ext uri="{BB962C8B-B14F-4D97-AF65-F5344CB8AC3E}">
        <p14:creationId xmlns:p14="http://schemas.microsoft.com/office/powerpoint/2010/main" val="1417396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a:extLst>
              <a:ext uri="{FF2B5EF4-FFF2-40B4-BE49-F238E27FC236}">
                <a16:creationId xmlns:a16="http://schemas.microsoft.com/office/drawing/2014/main" id="{4BF0F2E5-7177-D169-1728-D8411C478BCE}"/>
              </a:ext>
            </a:extLst>
          </p:cNvPr>
          <p:cNvSpPr>
            <a:spLocks noChangeArrowheads="1"/>
          </p:cNvSpPr>
          <p:nvPr/>
        </p:nvSpPr>
        <p:spPr bwMode="auto">
          <a:xfrm>
            <a:off x="5089154" y="693939"/>
            <a:ext cx="201369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DFD 0 LEVEL</a:t>
            </a:r>
            <a:endParaRPr kumimoji="0" lang="en-US" altLang="en-US" sz="2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2049" name="Picture 6">
            <a:extLst>
              <a:ext uri="{FF2B5EF4-FFF2-40B4-BE49-F238E27FC236}">
                <a16:creationId xmlns:a16="http://schemas.microsoft.com/office/drawing/2014/main" id="{0D2AF113-7CF1-B1EE-2220-D677961F2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114" y="2764484"/>
            <a:ext cx="8257592" cy="2103833"/>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3">
            <a:extLst>
              <a:ext uri="{FF2B5EF4-FFF2-40B4-BE49-F238E27FC236}">
                <a16:creationId xmlns:a16="http://schemas.microsoft.com/office/drawing/2014/main" id="{289FEC11-2046-CCB9-5075-35D680E986F4}"/>
              </a:ext>
            </a:extLst>
          </p:cNvPr>
          <p:cNvSpPr>
            <a:spLocks noChangeArrowheads="1"/>
          </p:cNvSpPr>
          <p:nvPr/>
        </p:nvSpPr>
        <p:spPr bwMode="auto">
          <a:xfrm>
            <a:off x="6003634" y="121492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US"/>
          </a:p>
        </p:txBody>
      </p:sp>
    </p:spTree>
    <p:extLst>
      <p:ext uri="{BB962C8B-B14F-4D97-AF65-F5344CB8AC3E}">
        <p14:creationId xmlns:p14="http://schemas.microsoft.com/office/powerpoint/2010/main" val="1472106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a:extLst>
              <a:ext uri="{FF2B5EF4-FFF2-40B4-BE49-F238E27FC236}">
                <a16:creationId xmlns:a16="http://schemas.microsoft.com/office/drawing/2014/main" id="{DF89C99B-A825-B118-4A88-3CE31494D5EB}"/>
              </a:ext>
            </a:extLst>
          </p:cNvPr>
          <p:cNvSpPr>
            <a:spLocks noChangeArrowheads="1"/>
          </p:cNvSpPr>
          <p:nvPr/>
        </p:nvSpPr>
        <p:spPr bwMode="auto">
          <a:xfrm>
            <a:off x="5089152" y="501134"/>
            <a:ext cx="201369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DFD 1 LEVEL</a:t>
            </a:r>
            <a:endParaRPr kumimoji="0" lang="en-US" altLang="en-US" sz="2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073" name="Picture 7">
            <a:extLst>
              <a:ext uri="{FF2B5EF4-FFF2-40B4-BE49-F238E27FC236}">
                <a16:creationId xmlns:a16="http://schemas.microsoft.com/office/drawing/2014/main" id="{F2D3205B-4CAC-8DF4-C704-EDF109216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750" y="1140740"/>
            <a:ext cx="7655767" cy="513340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3">
            <a:extLst>
              <a:ext uri="{FF2B5EF4-FFF2-40B4-BE49-F238E27FC236}">
                <a16:creationId xmlns:a16="http://schemas.microsoft.com/office/drawing/2014/main" id="{780379AB-EC1E-ADD6-0665-BBD34DA1BDF2}"/>
              </a:ext>
            </a:extLst>
          </p:cNvPr>
          <p:cNvSpPr>
            <a:spLocks noChangeArrowheads="1"/>
          </p:cNvSpPr>
          <p:nvPr/>
        </p:nvSpPr>
        <p:spPr bwMode="auto">
          <a:xfrm>
            <a:off x="6003634" y="501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US"/>
          </a:p>
        </p:txBody>
      </p:sp>
    </p:spTree>
    <p:extLst>
      <p:ext uri="{BB962C8B-B14F-4D97-AF65-F5344CB8AC3E}">
        <p14:creationId xmlns:p14="http://schemas.microsoft.com/office/powerpoint/2010/main" val="473871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Box 103">
            <a:extLst>
              <a:ext uri="{FF2B5EF4-FFF2-40B4-BE49-F238E27FC236}">
                <a16:creationId xmlns:a16="http://schemas.microsoft.com/office/drawing/2014/main" id="{BF253DCD-840E-2E28-D5B5-F968E4681881}"/>
              </a:ext>
            </a:extLst>
          </p:cNvPr>
          <p:cNvSpPr txBox="1"/>
          <p:nvPr/>
        </p:nvSpPr>
        <p:spPr>
          <a:xfrm>
            <a:off x="2610240" y="455722"/>
            <a:ext cx="6097554" cy="523220"/>
          </a:xfrm>
          <a:prstGeom prst="rect">
            <a:avLst/>
          </a:prstGeom>
          <a:noFill/>
        </p:spPr>
        <p:txBody>
          <a:bodyPr wrap="square">
            <a:spAutoFit/>
          </a:bodyPr>
          <a:lstStyle/>
          <a:p>
            <a:pPr marL="0" marR="0" algn="ctr">
              <a:spcBef>
                <a:spcPts val="0"/>
              </a:spcBef>
              <a:spcAft>
                <a:spcPts val="0"/>
              </a:spcAft>
              <a:tabLst>
                <a:tab pos="2865755" algn="ctr"/>
                <a:tab pos="5731510" algn="r"/>
              </a:tabLst>
            </a:pPr>
            <a:r>
              <a:rPr lang="en-US" sz="2800" b="1" u="heavy" dirty="0">
                <a:effectLst/>
                <a:latin typeface="Calibri" panose="020F0502020204030204" pitchFamily="34" charset="0"/>
                <a:ea typeface="Calibri" panose="020F0502020204030204" pitchFamily="34" charset="0"/>
                <a:cs typeface="Calibri" panose="020F0502020204030204" pitchFamily="34" charset="0"/>
              </a:rPr>
              <a:t>2 LEVEL DFD</a:t>
            </a:r>
            <a:endParaRPr lang="en-US" sz="2800" dirty="0">
              <a:effectLst/>
              <a:latin typeface="Calibri" panose="020F0502020204030204" pitchFamily="34" charset="0"/>
              <a:ea typeface="Calibri" panose="020F0502020204030204" pitchFamily="34" charset="0"/>
              <a:cs typeface="Shruti" panose="020B0502040204020203" pitchFamily="34" charset="0"/>
            </a:endParaRPr>
          </a:p>
        </p:txBody>
      </p:sp>
      <p:pic>
        <p:nvPicPr>
          <p:cNvPr id="105" name="Picture 104">
            <a:extLst>
              <a:ext uri="{FF2B5EF4-FFF2-40B4-BE49-F238E27FC236}">
                <a16:creationId xmlns:a16="http://schemas.microsoft.com/office/drawing/2014/main" id="{6AB4D185-7A56-E199-28D5-431296EAF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621" y="1669498"/>
            <a:ext cx="7548465" cy="4861686"/>
          </a:xfrm>
          <a:prstGeom prst="rect">
            <a:avLst/>
          </a:prstGeom>
        </p:spPr>
      </p:pic>
    </p:spTree>
    <p:extLst>
      <p:ext uri="{BB962C8B-B14F-4D97-AF65-F5344CB8AC3E}">
        <p14:creationId xmlns:p14="http://schemas.microsoft.com/office/powerpoint/2010/main" val="3084972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a:extLst>
              <a:ext uri="{FF2B5EF4-FFF2-40B4-BE49-F238E27FC236}">
                <a16:creationId xmlns:a16="http://schemas.microsoft.com/office/drawing/2014/main" id="{89FCF949-EED4-26AC-6937-98264CD346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870" y="517197"/>
            <a:ext cx="4708990" cy="224948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9">
            <a:extLst>
              <a:ext uri="{FF2B5EF4-FFF2-40B4-BE49-F238E27FC236}">
                <a16:creationId xmlns:a16="http://schemas.microsoft.com/office/drawing/2014/main" id="{D02FCA7E-28C6-B088-4FCA-69CA4AC0B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1376" y="2651760"/>
            <a:ext cx="4689484" cy="2153004"/>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12">
            <a:extLst>
              <a:ext uri="{FF2B5EF4-FFF2-40B4-BE49-F238E27FC236}">
                <a16:creationId xmlns:a16="http://schemas.microsoft.com/office/drawing/2014/main" id="{01011583-AF12-F962-ACC3-433EFA3DB8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1870" y="4814924"/>
            <a:ext cx="4761024" cy="183639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a:extLst>
              <a:ext uri="{FF2B5EF4-FFF2-40B4-BE49-F238E27FC236}">
                <a16:creationId xmlns:a16="http://schemas.microsoft.com/office/drawing/2014/main" id="{A0FA3736-AB1B-4631-A2AF-A3E1AD23781C}"/>
              </a:ext>
            </a:extLst>
          </p:cNvPr>
          <p:cNvSpPr>
            <a:spLocks noChangeArrowheads="1"/>
          </p:cNvSpPr>
          <p:nvPr/>
        </p:nvSpPr>
        <p:spPr bwMode="auto">
          <a:xfrm>
            <a:off x="8364279" y="-38627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US"/>
          </a:p>
        </p:txBody>
      </p:sp>
      <p:sp>
        <p:nvSpPr>
          <p:cNvPr id="10" name="Rectangle 5">
            <a:extLst>
              <a:ext uri="{FF2B5EF4-FFF2-40B4-BE49-F238E27FC236}">
                <a16:creationId xmlns:a16="http://schemas.microsoft.com/office/drawing/2014/main" id="{5EBD1C99-7ADC-C85F-0427-8B2417665EC6}"/>
              </a:ext>
            </a:extLst>
          </p:cNvPr>
          <p:cNvSpPr>
            <a:spLocks noChangeArrowheads="1"/>
          </p:cNvSpPr>
          <p:nvPr/>
        </p:nvSpPr>
        <p:spPr bwMode="auto">
          <a:xfrm>
            <a:off x="3456191" y="-6023"/>
            <a:ext cx="23809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HOME PAGE :-</a:t>
            </a:r>
            <a:r>
              <a:rPr kumimoji="0" lang="en-US" altLang="en-US" sz="2800"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6997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4" name="Picture 13">
            <a:extLst>
              <a:ext uri="{FF2B5EF4-FFF2-40B4-BE49-F238E27FC236}">
                <a16:creationId xmlns:a16="http://schemas.microsoft.com/office/drawing/2014/main" id="{FA8A62F5-D010-D475-5B2C-E077148E1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557" y="874826"/>
            <a:ext cx="6591301" cy="3073400"/>
          </a:xfrm>
          <a:prstGeom prst="rect">
            <a:avLst/>
          </a:prstGeom>
          <a:noFill/>
          <a:extLst>
            <a:ext uri="{909E8E84-426E-40DD-AFC4-6F175D3DCCD1}">
              <a14:hiddenFill xmlns:a14="http://schemas.microsoft.com/office/drawing/2010/main">
                <a:solidFill>
                  <a:srgbClr val="FFFFFF"/>
                </a:solidFill>
              </a14:hiddenFill>
            </a:ext>
          </a:extLst>
        </p:spPr>
      </p:pic>
      <p:pic>
        <p:nvPicPr>
          <p:cNvPr id="5185" name="Picture 15">
            <a:extLst>
              <a:ext uri="{FF2B5EF4-FFF2-40B4-BE49-F238E27FC236}">
                <a16:creationId xmlns:a16="http://schemas.microsoft.com/office/drawing/2014/main" id="{16DB8492-45C3-2AAB-F7D3-A809CB10D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117" y="3958386"/>
            <a:ext cx="6513513" cy="1190625"/>
          </a:xfrm>
          <a:prstGeom prst="rect">
            <a:avLst/>
          </a:prstGeom>
          <a:noFill/>
          <a:extLst>
            <a:ext uri="{909E8E84-426E-40DD-AFC4-6F175D3DCCD1}">
              <a14:hiddenFill xmlns:a14="http://schemas.microsoft.com/office/drawing/2010/main">
                <a:solidFill>
                  <a:srgbClr val="FFFFFF"/>
                </a:solidFill>
              </a14:hiddenFill>
            </a:ext>
          </a:extLst>
        </p:spPr>
      </p:pic>
      <p:sp>
        <p:nvSpPr>
          <p:cNvPr id="5163" name="Rectangle 67">
            <a:extLst>
              <a:ext uri="{FF2B5EF4-FFF2-40B4-BE49-F238E27FC236}">
                <a16:creationId xmlns:a16="http://schemas.microsoft.com/office/drawing/2014/main" id="{9C22CABB-31AE-83C2-4D3E-1FB93888C79C}"/>
              </a:ext>
            </a:extLst>
          </p:cNvPr>
          <p:cNvSpPr>
            <a:spLocks noChangeArrowheads="1"/>
          </p:cNvSpPr>
          <p:nvPr/>
        </p:nvSpPr>
        <p:spPr bwMode="auto">
          <a:xfrm>
            <a:off x="6003634"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US"/>
          </a:p>
        </p:txBody>
      </p:sp>
      <p:sp>
        <p:nvSpPr>
          <p:cNvPr id="5164" name="Rectangle 68">
            <a:extLst>
              <a:ext uri="{FF2B5EF4-FFF2-40B4-BE49-F238E27FC236}">
                <a16:creationId xmlns:a16="http://schemas.microsoft.com/office/drawing/2014/main" id="{0E65EC74-9A31-B536-CA46-689F77A5E56A}"/>
              </a:ext>
            </a:extLst>
          </p:cNvPr>
          <p:cNvSpPr>
            <a:spLocks noChangeArrowheads="1"/>
          </p:cNvSpPr>
          <p:nvPr/>
        </p:nvSpPr>
        <p:spPr bwMode="auto">
          <a:xfrm>
            <a:off x="4759544" y="208747"/>
            <a:ext cx="267291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About US Page :-</a:t>
            </a:r>
            <a:endParaRPr kumimoji="0" lang="en-US" altLang="en-US" sz="2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745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27">
            <a:extLst>
              <a:ext uri="{FF2B5EF4-FFF2-40B4-BE49-F238E27FC236}">
                <a16:creationId xmlns:a16="http://schemas.microsoft.com/office/drawing/2014/main" id="{E13F79DB-3CEB-B744-28EA-43607FFBF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8480" y="1071245"/>
            <a:ext cx="6469063" cy="304323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8">
            <a:extLst>
              <a:ext uri="{FF2B5EF4-FFF2-40B4-BE49-F238E27FC236}">
                <a16:creationId xmlns:a16="http://schemas.microsoft.com/office/drawing/2014/main" id="{56C5F3C2-D24A-C785-D77D-96968D2E0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8480" y="4114483"/>
            <a:ext cx="6461126" cy="2343150"/>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4">
            <a:extLst>
              <a:ext uri="{FF2B5EF4-FFF2-40B4-BE49-F238E27FC236}">
                <a16:creationId xmlns:a16="http://schemas.microsoft.com/office/drawing/2014/main" id="{02F1406D-A4A7-18DF-7349-6525C1437C7B}"/>
              </a:ext>
            </a:extLst>
          </p:cNvPr>
          <p:cNvSpPr>
            <a:spLocks noChangeArrowheads="1"/>
          </p:cNvSpPr>
          <p:nvPr/>
        </p:nvSpPr>
        <p:spPr bwMode="auto">
          <a:xfrm>
            <a:off x="6745314" y="-9397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US" sz="2800"/>
          </a:p>
        </p:txBody>
      </p:sp>
      <p:sp>
        <p:nvSpPr>
          <p:cNvPr id="80" name="Rectangle 5">
            <a:extLst>
              <a:ext uri="{FF2B5EF4-FFF2-40B4-BE49-F238E27FC236}">
                <a16:creationId xmlns:a16="http://schemas.microsoft.com/office/drawing/2014/main" id="{9A797F85-B78E-395D-F9A7-4FCB90A31D3A}"/>
              </a:ext>
            </a:extLst>
          </p:cNvPr>
          <p:cNvSpPr>
            <a:spLocks noChangeArrowheads="1"/>
          </p:cNvSpPr>
          <p:nvPr/>
        </p:nvSpPr>
        <p:spPr bwMode="auto">
          <a:xfrm>
            <a:off x="5667969" y="363230"/>
            <a:ext cx="23394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Service Page :-</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6266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30">
            <a:extLst>
              <a:ext uri="{FF2B5EF4-FFF2-40B4-BE49-F238E27FC236}">
                <a16:creationId xmlns:a16="http://schemas.microsoft.com/office/drawing/2014/main" id="{9E55A565-98B1-A751-6A03-43207C818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2510" y="1239859"/>
            <a:ext cx="4766977" cy="2189141"/>
          </a:xfrm>
          <a:prstGeom prst="rect">
            <a:avLst/>
          </a:prstGeom>
          <a:noFill/>
          <a:extLst>
            <a:ext uri="{909E8E84-426E-40DD-AFC4-6F175D3DCCD1}">
              <a14:hiddenFill xmlns:a14="http://schemas.microsoft.com/office/drawing/2010/main">
                <a:solidFill>
                  <a:srgbClr val="FFFFFF"/>
                </a:solidFill>
              </a14:hiddenFill>
            </a:ext>
          </a:extLst>
        </p:spPr>
      </p:pic>
      <p:pic>
        <p:nvPicPr>
          <p:cNvPr id="11271" name="Picture 31">
            <a:extLst>
              <a:ext uri="{FF2B5EF4-FFF2-40B4-BE49-F238E27FC236}">
                <a16:creationId xmlns:a16="http://schemas.microsoft.com/office/drawing/2014/main" id="{C80F8BC4-BDBA-101E-D766-C5AFB5F4E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510" y="3428568"/>
            <a:ext cx="4766977" cy="2189141"/>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9">
            <a:extLst>
              <a:ext uri="{FF2B5EF4-FFF2-40B4-BE49-F238E27FC236}">
                <a16:creationId xmlns:a16="http://schemas.microsoft.com/office/drawing/2014/main" id="{01958B92-1343-BD85-CBB1-74BB9D05F4D0}"/>
              </a:ext>
            </a:extLst>
          </p:cNvPr>
          <p:cNvSpPr>
            <a:spLocks noChangeArrowheads="1"/>
          </p:cNvSpPr>
          <p:nvPr/>
        </p:nvSpPr>
        <p:spPr bwMode="auto">
          <a:xfrm>
            <a:off x="6003634" y="-3301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US" sz="2800"/>
          </a:p>
        </p:txBody>
      </p:sp>
      <p:sp>
        <p:nvSpPr>
          <p:cNvPr id="33" name="Rectangle 10">
            <a:extLst>
              <a:ext uri="{FF2B5EF4-FFF2-40B4-BE49-F238E27FC236}">
                <a16:creationId xmlns:a16="http://schemas.microsoft.com/office/drawing/2014/main" id="{441EDB35-8916-B923-81F0-837AEB09FBCD}"/>
              </a:ext>
            </a:extLst>
          </p:cNvPr>
          <p:cNvSpPr>
            <a:spLocks noChangeArrowheads="1"/>
          </p:cNvSpPr>
          <p:nvPr/>
        </p:nvSpPr>
        <p:spPr bwMode="auto">
          <a:xfrm>
            <a:off x="5063602" y="424190"/>
            <a:ext cx="206479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Team Page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90993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A650A286-FD0F-C6EC-7E80-4347FAD8D1AA}"/>
              </a:ext>
            </a:extLst>
          </p:cNvPr>
          <p:cNvGraphicFramePr>
            <a:graphicFrameLocks noGrp="1"/>
          </p:cNvGraphicFramePr>
          <p:nvPr>
            <p:extLst>
              <p:ext uri="{D42A27DB-BD31-4B8C-83A1-F6EECF244321}">
                <p14:modId xmlns:p14="http://schemas.microsoft.com/office/powerpoint/2010/main" val="1528448611"/>
              </p:ext>
            </p:extLst>
          </p:nvPr>
        </p:nvGraphicFramePr>
        <p:xfrm>
          <a:off x="1668107" y="1011936"/>
          <a:ext cx="8128000" cy="4826512"/>
        </p:xfrm>
        <a:graphic>
          <a:graphicData uri="http://schemas.openxmlformats.org/drawingml/2006/table">
            <a:tbl>
              <a:tblPr bandRow="1" bandCol="1">
                <a:tableStyleId>{7E9639D4-E3E2-4D34-9284-5A2195B3D0D7}</a:tableStyleId>
              </a:tblPr>
              <a:tblGrid>
                <a:gridCol w="2045478">
                  <a:extLst>
                    <a:ext uri="{9D8B030D-6E8A-4147-A177-3AD203B41FA5}">
                      <a16:colId xmlns:a16="http://schemas.microsoft.com/office/drawing/2014/main" val="1990572909"/>
                    </a:ext>
                  </a:extLst>
                </a:gridCol>
                <a:gridCol w="6082522">
                  <a:extLst>
                    <a:ext uri="{9D8B030D-6E8A-4147-A177-3AD203B41FA5}">
                      <a16:colId xmlns:a16="http://schemas.microsoft.com/office/drawing/2014/main" val="628787574"/>
                    </a:ext>
                  </a:extLst>
                </a:gridCol>
              </a:tblGrid>
              <a:tr h="370840">
                <a:tc>
                  <a:txBody>
                    <a:bodyPr/>
                    <a:lstStyle/>
                    <a:p>
                      <a:pPr algn="ctr">
                        <a:lnSpc>
                          <a:spcPct val="150000"/>
                        </a:lnSpc>
                      </a:pPr>
                      <a:r>
                        <a:rPr lang="en-US" sz="2000" dirty="0"/>
                        <a:t>Project Name</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lnSpc>
                          <a:spcPct val="150000"/>
                        </a:lnSpc>
                      </a:pPr>
                      <a:r>
                        <a:rPr lang="en-US" sz="2000" dirty="0"/>
                        <a:t>Hospital Management System</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82033989"/>
                  </a:ext>
                </a:extLst>
              </a:tr>
              <a:tr h="370840">
                <a:tc>
                  <a:txBody>
                    <a:bodyPr/>
                    <a:lstStyle/>
                    <a:p>
                      <a:pPr algn="ctr">
                        <a:lnSpc>
                          <a:spcPct val="150000"/>
                        </a:lnSpc>
                      </a:pPr>
                      <a:r>
                        <a:rPr lang="en-US" sz="2000" dirty="0"/>
                        <a:t>Purpose</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marL="0" marR="0" algn="ctr">
                        <a:lnSpc>
                          <a:spcPct val="150000"/>
                        </a:lnSpc>
                        <a:spcBef>
                          <a:spcPts val="0"/>
                        </a:spcBef>
                        <a:spcAft>
                          <a:spcPts val="0"/>
                        </a:spcAft>
                      </a:pPr>
                      <a:r>
                        <a:rPr lang="en-US" sz="2000" kern="100" dirty="0">
                          <a:effectLst/>
                        </a:rPr>
                        <a:t>To provide fast and accurate services to patient.</a:t>
                      </a:r>
                    </a:p>
                    <a:p>
                      <a:pPr marL="0" marR="0" algn="ctr">
                        <a:lnSpc>
                          <a:spcPct val="150000"/>
                        </a:lnSpc>
                        <a:spcBef>
                          <a:spcPts val="0"/>
                        </a:spcBef>
                        <a:spcAft>
                          <a:spcPts val="0"/>
                        </a:spcAft>
                      </a:pPr>
                      <a:r>
                        <a:rPr lang="en-US" sz="2000" kern="100" dirty="0">
                          <a:effectLst/>
                        </a:rPr>
                        <a:t>To manage the data and information about the status appointments and patient details.</a:t>
                      </a:r>
                      <a:endParaRPr lang="en-US" sz="2000" kern="100" dirty="0">
                        <a:effectLst/>
                        <a:latin typeface="Calibri" panose="020F0502020204030204" pitchFamily="34" charset="0"/>
                        <a:ea typeface="Calibri" panose="020F0502020204030204" pitchFamily="34" charset="0"/>
                        <a:cs typeface="Shruti" panose="020B0502040204020203" pitchFamily="34" charset="0"/>
                      </a:endParaRPr>
                    </a:p>
                  </a:txBody>
                  <a:tcPr marL="68580" marR="68580" marT="0" marB="0"/>
                </a:tc>
                <a:extLst>
                  <a:ext uri="{0D108BD9-81ED-4DB2-BD59-A6C34878D82A}">
                    <a16:rowId xmlns:a16="http://schemas.microsoft.com/office/drawing/2014/main" val="2768110676"/>
                  </a:ext>
                </a:extLst>
              </a:tr>
              <a:tr h="370840">
                <a:tc>
                  <a:txBody>
                    <a:bodyPr/>
                    <a:lstStyle/>
                    <a:p>
                      <a:pPr algn="ctr">
                        <a:lnSpc>
                          <a:spcPct val="150000"/>
                        </a:lnSpc>
                      </a:pPr>
                      <a:r>
                        <a:rPr lang="en-US" sz="2000" dirty="0"/>
                        <a:t>Front – End</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lnSpc>
                          <a:spcPct val="150000"/>
                        </a:lnSpc>
                      </a:pPr>
                      <a:r>
                        <a:rPr lang="en-US" sz="2000" dirty="0"/>
                        <a:t>HTML, CSS, JS</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7712377"/>
                  </a:ext>
                </a:extLst>
              </a:tr>
              <a:tr h="370840">
                <a:tc>
                  <a:txBody>
                    <a:bodyPr/>
                    <a:lstStyle/>
                    <a:p>
                      <a:pPr algn="ctr">
                        <a:lnSpc>
                          <a:spcPct val="150000"/>
                        </a:lnSpc>
                      </a:pPr>
                      <a:r>
                        <a:rPr lang="en-US" sz="2000" dirty="0"/>
                        <a:t>Back – End</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lnSpc>
                          <a:spcPct val="150000"/>
                        </a:lnSpc>
                      </a:pPr>
                      <a:r>
                        <a:rPr lang="en-US" sz="2000" dirty="0"/>
                        <a:t>PHP &amp; </a:t>
                      </a:r>
                      <a:r>
                        <a:rPr lang="en-US" sz="2000" dirty="0" err="1"/>
                        <a:t>Mysql</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66654344"/>
                  </a:ext>
                </a:extLst>
              </a:tr>
              <a:tr h="370840">
                <a:tc>
                  <a:txBody>
                    <a:bodyPr/>
                    <a:lstStyle/>
                    <a:p>
                      <a:pPr algn="ctr">
                        <a:lnSpc>
                          <a:spcPct val="150000"/>
                        </a:lnSpc>
                      </a:pPr>
                      <a:r>
                        <a:rPr lang="en-US" sz="2000" dirty="0"/>
                        <a:t>Web Server</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lnSpc>
                          <a:spcPct val="150000"/>
                        </a:lnSpc>
                      </a:pPr>
                      <a:r>
                        <a:rPr lang="en-US" sz="2000" dirty="0"/>
                        <a:t>Apache 2.4.63</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57275656"/>
                  </a:ext>
                </a:extLst>
              </a:tr>
              <a:tr h="370840">
                <a:tc>
                  <a:txBody>
                    <a:bodyPr/>
                    <a:lstStyle/>
                    <a:p>
                      <a:pPr algn="ctr">
                        <a:lnSpc>
                          <a:spcPct val="150000"/>
                        </a:lnSpc>
                      </a:pPr>
                      <a:r>
                        <a:rPr lang="en-US" sz="2000" dirty="0"/>
                        <a:t>Supporting tool</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lnSpc>
                          <a:spcPct val="150000"/>
                        </a:lnSpc>
                      </a:pPr>
                      <a:r>
                        <a:rPr lang="en-US" sz="2000" dirty="0"/>
                        <a:t>MS office-2024, Drow.io</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20122975"/>
                  </a:ext>
                </a:extLst>
              </a:tr>
              <a:tr h="370840">
                <a:tc>
                  <a:txBody>
                    <a:bodyPr/>
                    <a:lstStyle/>
                    <a:p>
                      <a:pPr algn="ctr">
                        <a:lnSpc>
                          <a:spcPct val="150000"/>
                        </a:lnSpc>
                      </a:pPr>
                      <a:r>
                        <a:rPr lang="en-US" sz="2000" dirty="0"/>
                        <a:t>Project Guide</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lnSpc>
                          <a:spcPct val="150000"/>
                        </a:lnSpc>
                      </a:pPr>
                      <a:r>
                        <a:rPr lang="en-US" sz="2000" dirty="0"/>
                        <a:t>Mr. Brijesh Gameti</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97270512"/>
                  </a:ext>
                </a:extLst>
              </a:tr>
              <a:tr h="370840">
                <a:tc>
                  <a:txBody>
                    <a:bodyPr/>
                    <a:lstStyle/>
                    <a:p>
                      <a:pPr algn="ctr">
                        <a:lnSpc>
                          <a:spcPct val="150000"/>
                        </a:lnSpc>
                      </a:pPr>
                      <a:r>
                        <a:rPr lang="en-US" sz="2000" dirty="0"/>
                        <a:t>Developed By</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pPr algn="ctr">
                        <a:lnSpc>
                          <a:spcPct val="150000"/>
                        </a:lnSpc>
                      </a:pPr>
                      <a:r>
                        <a:rPr lang="en-US" sz="2000" dirty="0" err="1"/>
                        <a:t>Thakarda</a:t>
                      </a:r>
                      <a:r>
                        <a:rPr lang="en-US" sz="2000" dirty="0"/>
                        <a:t> Axay, Chauhan Aarti, Pandor Roshni</a:t>
                      </a:r>
                      <a:endParaRPr lang="en-US" sz="20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719348993"/>
                  </a:ext>
                </a:extLst>
              </a:tr>
            </a:tbl>
          </a:graphicData>
        </a:graphic>
      </p:graphicFrame>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33">
            <a:extLst>
              <a:ext uri="{FF2B5EF4-FFF2-40B4-BE49-F238E27FC236}">
                <a16:creationId xmlns:a16="http://schemas.microsoft.com/office/drawing/2014/main" id="{3165315D-6657-A9ED-3E40-F7031E79E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5156" y="1132621"/>
            <a:ext cx="4921434" cy="219339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34">
            <a:extLst>
              <a:ext uri="{FF2B5EF4-FFF2-40B4-BE49-F238E27FC236}">
                <a16:creationId xmlns:a16="http://schemas.microsoft.com/office/drawing/2014/main" id="{D0C8CDE4-1E13-6B8F-57E4-90C772E66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5156" y="3223721"/>
            <a:ext cx="4921434" cy="2337888"/>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4">
            <a:extLst>
              <a:ext uri="{FF2B5EF4-FFF2-40B4-BE49-F238E27FC236}">
                <a16:creationId xmlns:a16="http://schemas.microsoft.com/office/drawing/2014/main" id="{BB2CC784-23C6-3265-5C12-EBE900C321A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5">
            <a:extLst>
              <a:ext uri="{FF2B5EF4-FFF2-40B4-BE49-F238E27FC236}">
                <a16:creationId xmlns:a16="http://schemas.microsoft.com/office/drawing/2014/main" id="{B9C0BE9C-4F87-C835-7E79-D2479907063C}"/>
              </a:ext>
            </a:extLst>
          </p:cNvPr>
          <p:cNvSpPr>
            <a:spLocks noChangeArrowheads="1"/>
          </p:cNvSpPr>
          <p:nvPr/>
        </p:nvSpPr>
        <p:spPr bwMode="auto">
          <a:xfrm>
            <a:off x="4553623" y="424190"/>
            <a:ext cx="308475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Department Page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8275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36">
            <a:extLst>
              <a:ext uri="{FF2B5EF4-FFF2-40B4-BE49-F238E27FC236}">
                <a16:creationId xmlns:a16="http://schemas.microsoft.com/office/drawing/2014/main" id="{F6083F65-C80F-9B28-C2A3-B86FFBBD8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065" y="1353973"/>
            <a:ext cx="6561138" cy="307657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37">
            <a:extLst>
              <a:ext uri="{FF2B5EF4-FFF2-40B4-BE49-F238E27FC236}">
                <a16:creationId xmlns:a16="http://schemas.microsoft.com/office/drawing/2014/main" id="{E4B69922-79D9-2585-1510-C64BEFE62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6077" y="4430548"/>
            <a:ext cx="6615113" cy="2052637"/>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4">
            <a:extLst>
              <a:ext uri="{FF2B5EF4-FFF2-40B4-BE49-F238E27FC236}">
                <a16:creationId xmlns:a16="http://schemas.microsoft.com/office/drawing/2014/main" id="{B33F3BBA-5743-D29C-39E4-F2D4840193CA}"/>
              </a:ext>
            </a:extLst>
          </p:cNvPr>
          <p:cNvSpPr>
            <a:spLocks noChangeArrowheads="1"/>
          </p:cNvSpPr>
          <p:nvPr/>
        </p:nvSpPr>
        <p:spPr bwMode="auto">
          <a:xfrm>
            <a:off x="6003634"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US"/>
          </a:p>
        </p:txBody>
      </p:sp>
      <p:sp>
        <p:nvSpPr>
          <p:cNvPr id="53" name="Rectangle 5">
            <a:extLst>
              <a:ext uri="{FF2B5EF4-FFF2-40B4-BE49-F238E27FC236}">
                <a16:creationId xmlns:a16="http://schemas.microsoft.com/office/drawing/2014/main" id="{3E59D0A9-1777-203A-D5C0-86B9D3AB9718}"/>
              </a:ext>
            </a:extLst>
          </p:cNvPr>
          <p:cNvSpPr>
            <a:spLocks noChangeArrowheads="1"/>
          </p:cNvSpPr>
          <p:nvPr/>
        </p:nvSpPr>
        <p:spPr bwMode="auto">
          <a:xfrm>
            <a:off x="4739506" y="424190"/>
            <a:ext cx="27129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Job Apply Page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7824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39">
            <a:extLst>
              <a:ext uri="{FF2B5EF4-FFF2-40B4-BE49-F238E27FC236}">
                <a16:creationId xmlns:a16="http://schemas.microsoft.com/office/drawing/2014/main" id="{42A81523-48A9-E7DB-C038-CE86CD1BE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0206" y="1145456"/>
            <a:ext cx="6351588" cy="304482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40">
            <a:extLst>
              <a:ext uri="{FF2B5EF4-FFF2-40B4-BE49-F238E27FC236}">
                <a16:creationId xmlns:a16="http://schemas.microsoft.com/office/drawing/2014/main" id="{26D08975-968B-74AC-4135-22C16ECD9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1471" y="4190281"/>
            <a:ext cx="6384925" cy="164306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61C5413E-F1EF-193F-451F-5644CF72F5AD}"/>
              </a:ext>
            </a:extLst>
          </p:cNvPr>
          <p:cNvSpPr>
            <a:spLocks noChangeArrowheads="1"/>
          </p:cNvSpPr>
          <p:nvPr/>
        </p:nvSpPr>
        <p:spPr bwMode="auto">
          <a:xfrm>
            <a:off x="6083009" y="0"/>
            <a:ext cx="18473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US" sz="2800"/>
          </a:p>
        </p:txBody>
      </p:sp>
      <p:sp>
        <p:nvSpPr>
          <p:cNvPr id="12" name="Rectangle 4">
            <a:extLst>
              <a:ext uri="{FF2B5EF4-FFF2-40B4-BE49-F238E27FC236}">
                <a16:creationId xmlns:a16="http://schemas.microsoft.com/office/drawing/2014/main" id="{08105430-D363-5768-0052-85F5AD330CF2}"/>
              </a:ext>
            </a:extLst>
          </p:cNvPr>
          <p:cNvSpPr>
            <a:spLocks noChangeArrowheads="1"/>
          </p:cNvSpPr>
          <p:nvPr/>
        </p:nvSpPr>
        <p:spPr bwMode="auto">
          <a:xfrm>
            <a:off x="4075506" y="241757"/>
            <a:ext cx="419973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Doctor’s Time Table Page :-</a:t>
            </a:r>
            <a:endParaRPr kumimoji="0" lang="en-US" altLang="en-US" sz="2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0173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4C14C71-65A9-6EC8-DB5F-E1535C16612D}"/>
              </a:ext>
            </a:extLst>
          </p:cNvPr>
          <p:cNvSpPr>
            <a:spLocks noChangeArrowheads="1"/>
          </p:cNvSpPr>
          <p:nvPr/>
        </p:nvSpPr>
        <p:spPr bwMode="auto">
          <a:xfrm>
            <a:off x="6003634"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US"/>
          </a:p>
        </p:txBody>
      </p:sp>
      <p:pic>
        <p:nvPicPr>
          <p:cNvPr id="9217" name="Picture 45">
            <a:extLst>
              <a:ext uri="{FF2B5EF4-FFF2-40B4-BE49-F238E27FC236}">
                <a16:creationId xmlns:a16="http://schemas.microsoft.com/office/drawing/2014/main" id="{6F627DD7-D7AD-68EB-8DE7-87F697FF76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320" y="1636572"/>
            <a:ext cx="7516335" cy="35848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891F9401-B7A5-5916-07B5-B80F7DAF6540}"/>
              </a:ext>
            </a:extLst>
          </p:cNvPr>
          <p:cNvSpPr>
            <a:spLocks noChangeArrowheads="1"/>
          </p:cNvSpPr>
          <p:nvPr/>
        </p:nvSpPr>
        <p:spPr bwMode="auto">
          <a:xfrm>
            <a:off x="4566222" y="424190"/>
            <a:ext cx="30595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Registration Page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7309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41">
            <a:extLst>
              <a:ext uri="{FF2B5EF4-FFF2-40B4-BE49-F238E27FC236}">
                <a16:creationId xmlns:a16="http://schemas.microsoft.com/office/drawing/2014/main" id="{AEE5A657-67AE-3168-224C-CFF428F9E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748" y="1100574"/>
            <a:ext cx="5483930" cy="2604867"/>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42">
            <a:extLst>
              <a:ext uri="{FF2B5EF4-FFF2-40B4-BE49-F238E27FC236}">
                <a16:creationId xmlns:a16="http://schemas.microsoft.com/office/drawing/2014/main" id="{C0255E87-DDAB-C66A-CA7D-AF97BC219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1988" y="3705441"/>
            <a:ext cx="5483930" cy="252379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B121404D-725C-C429-12B6-6205A52D6ED6}"/>
              </a:ext>
            </a:extLst>
          </p:cNvPr>
          <p:cNvSpPr>
            <a:spLocks noChangeArrowheads="1"/>
          </p:cNvSpPr>
          <p:nvPr/>
        </p:nvSpPr>
        <p:spPr bwMode="auto">
          <a:xfrm>
            <a:off x="6003634"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US"/>
          </a:p>
        </p:txBody>
      </p:sp>
      <p:sp>
        <p:nvSpPr>
          <p:cNvPr id="8" name="Rectangle 5">
            <a:extLst>
              <a:ext uri="{FF2B5EF4-FFF2-40B4-BE49-F238E27FC236}">
                <a16:creationId xmlns:a16="http://schemas.microsoft.com/office/drawing/2014/main" id="{3D5ADF94-6516-4F0D-E5AE-4227B5C5A70C}"/>
              </a:ext>
            </a:extLst>
          </p:cNvPr>
          <p:cNvSpPr>
            <a:spLocks noChangeArrowheads="1"/>
          </p:cNvSpPr>
          <p:nvPr/>
        </p:nvSpPr>
        <p:spPr bwMode="auto">
          <a:xfrm>
            <a:off x="4470331" y="424190"/>
            <a:ext cx="32513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Appointment Page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5036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C3A0278-D2A2-6C85-157D-8833B0387008}"/>
              </a:ext>
            </a:extLst>
          </p:cNvPr>
          <p:cNvSpPr>
            <a:spLocks noChangeArrowheads="1"/>
          </p:cNvSpPr>
          <p:nvPr/>
        </p:nvSpPr>
        <p:spPr bwMode="auto">
          <a:xfrm>
            <a:off x="4532718" y="208746"/>
            <a:ext cx="312656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Admin Login Page :-</a:t>
            </a:r>
            <a:endParaRPr kumimoji="0" lang="en-US" altLang="en-US" sz="2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2049" name="Picture 46">
            <a:extLst>
              <a:ext uri="{FF2B5EF4-FFF2-40B4-BE49-F238E27FC236}">
                <a16:creationId xmlns:a16="http://schemas.microsoft.com/office/drawing/2014/main" id="{3F25E43D-AA7B-BB0F-CCD2-E9AAA9CE6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473" y="1455241"/>
            <a:ext cx="8093784" cy="387346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37AA66C0-9932-9E56-53FC-4D50F6610387}"/>
              </a:ext>
            </a:extLst>
          </p:cNvPr>
          <p:cNvSpPr>
            <a:spLocks noChangeArrowheads="1"/>
          </p:cNvSpPr>
          <p:nvPr/>
        </p:nvSpPr>
        <p:spPr bwMode="auto">
          <a:xfrm>
            <a:off x="6003634" y="501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US"/>
          </a:p>
        </p:txBody>
      </p:sp>
    </p:spTree>
    <p:extLst>
      <p:ext uri="{BB962C8B-B14F-4D97-AF65-F5344CB8AC3E}">
        <p14:creationId xmlns:p14="http://schemas.microsoft.com/office/powerpoint/2010/main" val="1598573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47">
            <a:extLst>
              <a:ext uri="{FF2B5EF4-FFF2-40B4-BE49-F238E27FC236}">
                <a16:creationId xmlns:a16="http://schemas.microsoft.com/office/drawing/2014/main" id="{262B4720-BF7D-2E6F-4178-3222815CB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306" y="892691"/>
            <a:ext cx="6584950" cy="31178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8">
            <a:extLst>
              <a:ext uri="{FF2B5EF4-FFF2-40B4-BE49-F238E27FC236}">
                <a16:creationId xmlns:a16="http://schemas.microsoft.com/office/drawing/2014/main" id="{E12248CE-6EDF-ECDA-E0A9-9CB1F074A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237" y="3973217"/>
            <a:ext cx="5373688" cy="217963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49">
            <a:extLst>
              <a:ext uri="{FF2B5EF4-FFF2-40B4-BE49-F238E27FC236}">
                <a16:creationId xmlns:a16="http://schemas.microsoft.com/office/drawing/2014/main" id="{C1458EAE-72C4-8112-A079-4B92CB0ED0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9306" y="3958633"/>
            <a:ext cx="1165226" cy="11493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4154BF9-5D97-A418-E333-0D2356D4550A}"/>
              </a:ext>
            </a:extLst>
          </p:cNvPr>
          <p:cNvSpPr>
            <a:spLocks noChangeArrowheads="1"/>
          </p:cNvSpPr>
          <p:nvPr/>
        </p:nvSpPr>
        <p:spPr bwMode="auto">
          <a:xfrm>
            <a:off x="6003634"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US"/>
          </a:p>
        </p:txBody>
      </p:sp>
      <p:sp>
        <p:nvSpPr>
          <p:cNvPr id="8" name="Rectangle 7">
            <a:extLst>
              <a:ext uri="{FF2B5EF4-FFF2-40B4-BE49-F238E27FC236}">
                <a16:creationId xmlns:a16="http://schemas.microsoft.com/office/drawing/2014/main" id="{186BC6A4-C2A2-B14A-95A7-AED3631DFDCD}"/>
              </a:ext>
            </a:extLst>
          </p:cNvPr>
          <p:cNvSpPr>
            <a:spLocks noChangeArrowheads="1"/>
          </p:cNvSpPr>
          <p:nvPr/>
        </p:nvSpPr>
        <p:spPr bwMode="auto">
          <a:xfrm>
            <a:off x="4121324" y="208747"/>
            <a:ext cx="394935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Admin Dashboard Page :-</a:t>
            </a:r>
            <a:endParaRPr kumimoji="0" lang="en-US" altLang="en-US" sz="2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C79A67B1-5F0E-A735-C95F-96F45B39B4E1}"/>
              </a:ext>
            </a:extLst>
          </p:cNvPr>
          <p:cNvSpPr>
            <a:spLocks noChangeArrowheads="1"/>
          </p:cNvSpPr>
          <p:nvPr/>
        </p:nvSpPr>
        <p:spPr bwMode="auto">
          <a:xfrm>
            <a:off x="5542002" y="619780"/>
            <a:ext cx="1107996"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kumimoji="0" lang="en-US" altLang="en-US" sz="1800" b="1" i="0" u="sng" strike="noStrike" cap="none" normalizeH="0" baseline="0">
              <a:ln>
                <a:noFill/>
              </a:ln>
              <a:solidFill>
                <a:srgbClr val="000000"/>
              </a:solidFill>
              <a:effectLst/>
              <a:ea typeface="Calibri" panose="020F050202020403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1800" b="1" i="0" u="sng" strike="noStrike" cap="none" normalizeH="0" baseline="0">
                <a:ln>
                  <a:noFill/>
                </a:ln>
                <a:solidFill>
                  <a:srgbClr val="000000"/>
                </a:solidFill>
                <a:effectLst/>
                <a:latin typeface="Arial" panose="020B0604020202020204" pitchFamily="34" charset="0"/>
                <a:ea typeface="Calibri" panose="020F0502020204030204" pitchFamily="34" charset="0"/>
              </a:rPr>
            </a:b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98161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52">
            <a:extLst>
              <a:ext uri="{FF2B5EF4-FFF2-40B4-BE49-F238E27FC236}">
                <a16:creationId xmlns:a16="http://schemas.microsoft.com/office/drawing/2014/main" id="{FE77F5B6-E6B1-9C0C-B837-F848697B3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0884" y="1311469"/>
            <a:ext cx="4892676" cy="246697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53">
            <a:extLst>
              <a:ext uri="{FF2B5EF4-FFF2-40B4-BE49-F238E27FC236}">
                <a16:creationId xmlns:a16="http://schemas.microsoft.com/office/drawing/2014/main" id="{230EB325-DF92-9BC3-B85D-F44443A61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950" y="4102579"/>
            <a:ext cx="5265610" cy="82485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54">
            <a:extLst>
              <a:ext uri="{FF2B5EF4-FFF2-40B4-BE49-F238E27FC236}">
                <a16:creationId xmlns:a16="http://schemas.microsoft.com/office/drawing/2014/main" id="{760FE202-81CC-534F-6E44-8C64A1A7B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9581" y="947410"/>
            <a:ext cx="1858963" cy="2921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55">
            <a:extLst>
              <a:ext uri="{FF2B5EF4-FFF2-40B4-BE49-F238E27FC236}">
                <a16:creationId xmlns:a16="http://schemas.microsoft.com/office/drawing/2014/main" id="{8CEACAC5-536D-C611-C757-8C2922535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1481" y="3868410"/>
            <a:ext cx="1897063" cy="1016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a:extLst>
              <a:ext uri="{FF2B5EF4-FFF2-40B4-BE49-F238E27FC236}">
                <a16:creationId xmlns:a16="http://schemas.microsoft.com/office/drawing/2014/main" id="{4473E1EE-6A02-79FA-2E4D-8F04A5E6DF3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6">
            <a:extLst>
              <a:ext uri="{FF2B5EF4-FFF2-40B4-BE49-F238E27FC236}">
                <a16:creationId xmlns:a16="http://schemas.microsoft.com/office/drawing/2014/main" id="{E1C235CF-E6ED-5D49-DCDE-EC96F3384AF4}"/>
              </a:ext>
            </a:extLst>
          </p:cNvPr>
          <p:cNvSpPr>
            <a:spLocks noChangeArrowheads="1"/>
          </p:cNvSpPr>
          <p:nvPr/>
        </p:nvSpPr>
        <p:spPr bwMode="auto">
          <a:xfrm>
            <a:off x="4696001" y="424190"/>
            <a:ext cx="279999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Doctor list Page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17155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CA0A54D-94CE-940B-E34D-AF899C5A11F7}"/>
              </a:ext>
            </a:extLst>
          </p:cNvPr>
          <p:cNvSpPr>
            <a:spLocks noChangeArrowheads="1"/>
          </p:cNvSpPr>
          <p:nvPr/>
        </p:nvSpPr>
        <p:spPr bwMode="auto">
          <a:xfrm>
            <a:off x="4614631" y="320714"/>
            <a:ext cx="296273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Add Doctor Page :-</a:t>
            </a:r>
            <a:endParaRPr kumimoji="0" lang="en-US" altLang="en-US" sz="2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5121" name="Picture 56">
            <a:extLst>
              <a:ext uri="{FF2B5EF4-FFF2-40B4-BE49-F238E27FC236}">
                <a16:creationId xmlns:a16="http://schemas.microsoft.com/office/drawing/2014/main" id="{BA63C2D1-AA2F-45CE-3505-55C0EE3E1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100" y="1592262"/>
            <a:ext cx="6667500" cy="36734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4581759F-C1F0-BCA9-9528-8F25E64DA8C8}"/>
              </a:ext>
            </a:extLst>
          </p:cNvPr>
          <p:cNvSpPr>
            <a:spLocks noChangeArrowheads="1"/>
          </p:cNvSpPr>
          <p:nvPr/>
        </p:nvSpPr>
        <p:spPr bwMode="auto">
          <a:xfrm>
            <a:off x="6003634" y="501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US"/>
          </a:p>
        </p:txBody>
      </p:sp>
    </p:spTree>
    <p:extLst>
      <p:ext uri="{BB962C8B-B14F-4D97-AF65-F5344CB8AC3E}">
        <p14:creationId xmlns:p14="http://schemas.microsoft.com/office/powerpoint/2010/main" val="1819494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170F7B41-8E75-BA27-A0FE-26D9B0BF1D40}"/>
              </a:ext>
            </a:extLst>
          </p:cNvPr>
          <p:cNvSpPr>
            <a:spLocks noChangeArrowheads="1"/>
          </p:cNvSpPr>
          <p:nvPr/>
        </p:nvSpPr>
        <p:spPr bwMode="auto">
          <a:xfrm>
            <a:off x="2836506" y="10191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145" name="Picture 73">
            <a:extLst>
              <a:ext uri="{FF2B5EF4-FFF2-40B4-BE49-F238E27FC236}">
                <a16:creationId xmlns:a16="http://schemas.microsoft.com/office/drawing/2014/main" id="{F8731B19-6E7F-0F22-B285-3A378CA60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6440" y="1953429"/>
            <a:ext cx="7879119" cy="342964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54832A7A-02F3-FD10-5FD4-3FCBD89AC959}"/>
              </a:ext>
            </a:extLst>
          </p:cNvPr>
          <p:cNvSpPr>
            <a:spLocks noChangeArrowheads="1"/>
          </p:cNvSpPr>
          <p:nvPr/>
        </p:nvSpPr>
        <p:spPr bwMode="auto">
          <a:xfrm>
            <a:off x="4271256" y="542121"/>
            <a:ext cx="291535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Invoice List Page :-</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8592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ECA170E8-5061-BEC7-08A1-3C2087BCB3A1}"/>
              </a:ext>
            </a:extLst>
          </p:cNvPr>
          <p:cNvSpPr>
            <a:spLocks noGrp="1"/>
          </p:cNvSpPr>
          <p:nvPr>
            <p:ph type="title"/>
          </p:nvPr>
        </p:nvSpPr>
        <p:spPr>
          <a:xfrm>
            <a:off x="205274" y="328031"/>
            <a:ext cx="11765902" cy="1090222"/>
          </a:xfrm>
        </p:spPr>
        <p:txBody>
          <a:bodyPr/>
          <a:lstStyle/>
          <a:p>
            <a:pPr algn="ctr"/>
            <a:r>
              <a:rPr lang="en-US" b="1" u="sng" dirty="0"/>
              <a:t>objective</a:t>
            </a:r>
          </a:p>
        </p:txBody>
      </p:sp>
      <p:sp>
        <p:nvSpPr>
          <p:cNvPr id="35" name="Text Placeholder 34">
            <a:extLst>
              <a:ext uri="{FF2B5EF4-FFF2-40B4-BE49-F238E27FC236}">
                <a16:creationId xmlns:a16="http://schemas.microsoft.com/office/drawing/2014/main" id="{5402A102-69A8-6D8C-4790-103ACF4DA9D8}"/>
              </a:ext>
            </a:extLst>
          </p:cNvPr>
          <p:cNvSpPr>
            <a:spLocks noGrp="1"/>
          </p:cNvSpPr>
          <p:nvPr>
            <p:ph type="body" idx="1"/>
          </p:nvPr>
        </p:nvSpPr>
        <p:spPr>
          <a:xfrm>
            <a:off x="1129004" y="2015412"/>
            <a:ext cx="10077061" cy="3778898"/>
          </a:xfrm>
        </p:spPr>
        <p:txBody>
          <a:bodyPr>
            <a:normAutofit/>
          </a:bodyPr>
          <a:lstStyle/>
          <a:p>
            <a:pPr marL="342900" marR="0" indent="-342900" algn="just">
              <a:lnSpc>
                <a:spcPct val="150000"/>
              </a:lnSpc>
              <a:spcBef>
                <a:spcPts val="0"/>
              </a:spcBef>
              <a:spcAft>
                <a:spcPts val="0"/>
              </a:spcAft>
              <a:buFont typeface="Wingdings" panose="05000000000000000000" pitchFamily="2" charset="2"/>
              <a:buChar char="Ø"/>
            </a:pPr>
            <a:r>
              <a:rPr lang="en-US" sz="2000" kern="100" dirty="0">
                <a:effectLst/>
              </a:rPr>
              <a:t>To provide fast and accurate services to patient.</a:t>
            </a:r>
          </a:p>
          <a:p>
            <a:pPr marL="342900" marR="0" indent="-342900" algn="just">
              <a:lnSpc>
                <a:spcPct val="150000"/>
              </a:lnSpc>
              <a:spcBef>
                <a:spcPts val="0"/>
              </a:spcBef>
              <a:spcAft>
                <a:spcPts val="0"/>
              </a:spcAft>
              <a:buFont typeface="Wingdings" panose="05000000000000000000" pitchFamily="2" charset="2"/>
              <a:buChar char="Ø"/>
            </a:pPr>
            <a:r>
              <a:rPr lang="en-US" sz="2000" kern="100" dirty="0">
                <a:effectLst/>
              </a:rPr>
              <a:t>To manage the data and information about the status appointments and patient details.</a:t>
            </a:r>
          </a:p>
          <a:p>
            <a:pPr marL="342900" marR="0" indent="-342900" algn="just">
              <a:lnSpc>
                <a:spcPct val="150000"/>
              </a:lnSpc>
              <a:spcBef>
                <a:spcPts val="0"/>
              </a:spcBef>
              <a:spcAft>
                <a:spcPts val="0"/>
              </a:spcAft>
              <a:buFont typeface="Wingdings" panose="05000000000000000000" pitchFamily="2" charset="2"/>
              <a:buChar char="Ø"/>
            </a:pPr>
            <a:r>
              <a:rPr lang="en-US" sz="2000" dirty="0"/>
              <a:t>Simplifying the process for patients and doctors to coordinate appointments.</a:t>
            </a:r>
            <a:endParaRPr lang="en-US" sz="2000" kern="100" dirty="0"/>
          </a:p>
          <a:p>
            <a:pPr marL="342900" marR="0" indent="-342900" algn="just">
              <a:lnSpc>
                <a:spcPct val="150000"/>
              </a:lnSpc>
              <a:spcBef>
                <a:spcPts val="0"/>
              </a:spcBef>
              <a:spcAft>
                <a:spcPts val="0"/>
              </a:spcAft>
              <a:buFont typeface="Wingdings" panose="05000000000000000000" pitchFamily="2" charset="2"/>
              <a:buChar char="Ø"/>
            </a:pPr>
            <a:r>
              <a:rPr lang="en-US" sz="2000" dirty="0"/>
              <a:t>Safeguarding sensitive information related to patients, staff, and hospital operations.</a:t>
            </a:r>
          </a:p>
          <a:p>
            <a:pPr marL="342900" marR="0" indent="-342900" algn="just">
              <a:lnSpc>
                <a:spcPct val="150000"/>
              </a:lnSpc>
              <a:spcBef>
                <a:spcPts val="0"/>
              </a:spcBef>
              <a:spcAft>
                <a:spcPts val="0"/>
              </a:spcAft>
              <a:buFont typeface="Wingdings" panose="05000000000000000000" pitchFamily="2" charset="2"/>
              <a:buChar char="Ø"/>
            </a:pPr>
            <a:r>
              <a:rPr lang="en-US" sz="2000" dirty="0"/>
              <a:t>Providing analytics and reports for better decision-making.</a:t>
            </a:r>
            <a:endParaRPr lang="en-US" sz="2000" kern="100" dirty="0">
              <a:effectLst/>
            </a:endParaRPr>
          </a:p>
          <a:p>
            <a:pPr marL="342900" marR="0" indent="-342900" algn="just">
              <a:lnSpc>
                <a:spcPct val="150000"/>
              </a:lnSpc>
              <a:spcBef>
                <a:spcPts val="0"/>
              </a:spcBef>
              <a:spcAft>
                <a:spcPts val="0"/>
              </a:spcAft>
              <a:buFont typeface="Wingdings" panose="05000000000000000000" pitchFamily="2" charset="2"/>
              <a:buChar char="Ø"/>
            </a:pPr>
            <a:endParaRPr lang="en-US" sz="2000" kern="1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1738561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14663817-7E1F-1EA3-D32A-E4071B4EF252}"/>
              </a:ext>
            </a:extLst>
          </p:cNvPr>
          <p:cNvSpPr>
            <a:spLocks noChangeArrowheads="1"/>
          </p:cNvSpPr>
          <p:nvPr/>
        </p:nvSpPr>
        <p:spPr bwMode="auto">
          <a:xfrm>
            <a:off x="6003634"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US"/>
          </a:p>
        </p:txBody>
      </p:sp>
      <p:pic>
        <p:nvPicPr>
          <p:cNvPr id="7169" name="Picture 74">
            <a:extLst>
              <a:ext uri="{FF2B5EF4-FFF2-40B4-BE49-F238E27FC236}">
                <a16:creationId xmlns:a16="http://schemas.microsoft.com/office/drawing/2014/main" id="{9DC7D9CC-B622-7593-8066-094F2B530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148" y="1406525"/>
            <a:ext cx="9566230" cy="4546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E6958D03-F2A6-F339-809A-CABBC2F0BB42}"/>
              </a:ext>
            </a:extLst>
          </p:cNvPr>
          <p:cNvSpPr>
            <a:spLocks noChangeArrowheads="1"/>
          </p:cNvSpPr>
          <p:nvPr/>
        </p:nvSpPr>
        <p:spPr bwMode="auto">
          <a:xfrm>
            <a:off x="4940010" y="424190"/>
            <a:ext cx="231198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Setting Page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15938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52ABA704-0DB1-6AF9-4829-8AF2C6E5D5DA}"/>
              </a:ext>
            </a:extLst>
          </p:cNvPr>
          <p:cNvSpPr>
            <a:spLocks noChangeArrowheads="1"/>
          </p:cNvSpPr>
          <p:nvPr/>
        </p:nvSpPr>
        <p:spPr bwMode="auto">
          <a:xfrm>
            <a:off x="6003634"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US"/>
          </a:p>
        </p:txBody>
      </p:sp>
      <p:pic>
        <p:nvPicPr>
          <p:cNvPr id="8193" name="Picture 75">
            <a:extLst>
              <a:ext uri="{FF2B5EF4-FFF2-40B4-BE49-F238E27FC236}">
                <a16:creationId xmlns:a16="http://schemas.microsoft.com/office/drawing/2014/main" id="{7172CF0F-F9A7-A5B1-D53E-A60C062C8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245" y="1794596"/>
            <a:ext cx="8007607" cy="22928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982F4948-9B31-FB48-F127-C6C4B0953A45}"/>
              </a:ext>
            </a:extLst>
          </p:cNvPr>
          <p:cNvSpPr>
            <a:spLocks noChangeArrowheads="1"/>
          </p:cNvSpPr>
          <p:nvPr/>
        </p:nvSpPr>
        <p:spPr bwMode="auto">
          <a:xfrm>
            <a:off x="4690391" y="208747"/>
            <a:ext cx="281121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My Profile Page :-</a:t>
            </a:r>
            <a:endParaRPr kumimoji="0" lang="en-US" altLang="en-US" sz="2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1777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42029956-1B50-E7A8-7865-55332DE78A7D}"/>
              </a:ext>
            </a:extLst>
          </p:cNvPr>
          <p:cNvSpPr>
            <a:spLocks noChangeArrowheads="1"/>
          </p:cNvSpPr>
          <p:nvPr/>
        </p:nvSpPr>
        <p:spPr bwMode="auto">
          <a:xfrm>
            <a:off x="6003634"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US"/>
          </a:p>
        </p:txBody>
      </p:sp>
      <p:pic>
        <p:nvPicPr>
          <p:cNvPr id="9217" name="Picture 76">
            <a:extLst>
              <a:ext uri="{FF2B5EF4-FFF2-40B4-BE49-F238E27FC236}">
                <a16:creationId xmlns:a16="http://schemas.microsoft.com/office/drawing/2014/main" id="{3725A95C-AA17-A626-58C7-1399D71B10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702" y="1433219"/>
            <a:ext cx="7300913" cy="382921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E6958EF-1E71-EC71-482C-BBF4F1BD8BF1}"/>
              </a:ext>
            </a:extLst>
          </p:cNvPr>
          <p:cNvSpPr>
            <a:spLocks noChangeArrowheads="1"/>
          </p:cNvSpPr>
          <p:nvPr/>
        </p:nvSpPr>
        <p:spPr bwMode="auto">
          <a:xfrm>
            <a:off x="4644930" y="424190"/>
            <a:ext cx="290214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Edit Profile Page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7962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D1AEF30B-E843-FDA1-945D-3A7784739947}"/>
              </a:ext>
            </a:extLst>
          </p:cNvPr>
          <p:cNvSpPr>
            <a:spLocks noChangeArrowheads="1"/>
          </p:cNvSpPr>
          <p:nvPr/>
        </p:nvSpPr>
        <p:spPr bwMode="auto">
          <a:xfrm>
            <a:off x="6003634"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US"/>
          </a:p>
        </p:txBody>
      </p:sp>
      <p:pic>
        <p:nvPicPr>
          <p:cNvPr id="10241" name="Picture 77">
            <a:extLst>
              <a:ext uri="{FF2B5EF4-FFF2-40B4-BE49-F238E27FC236}">
                <a16:creationId xmlns:a16="http://schemas.microsoft.com/office/drawing/2014/main" id="{6B360109-2CE3-3D43-3B2F-C0C89CC98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130" y="1486307"/>
            <a:ext cx="7986470" cy="43989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FC5EA7E0-2BC9-88E5-7183-B00057AF3CBF}"/>
              </a:ext>
            </a:extLst>
          </p:cNvPr>
          <p:cNvSpPr>
            <a:spLocks noChangeArrowheads="1"/>
          </p:cNvSpPr>
          <p:nvPr/>
        </p:nvSpPr>
        <p:spPr bwMode="auto">
          <a:xfrm>
            <a:off x="4161945" y="208747"/>
            <a:ext cx="386811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Change Password Page :-</a:t>
            </a:r>
            <a:endParaRPr kumimoji="0" lang="en-US" altLang="en-US" sz="2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3984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07B861-FE0B-91BD-38D8-6276E62C9956}"/>
              </a:ext>
            </a:extLst>
          </p:cNvPr>
          <p:cNvPicPr>
            <a:picLocks noChangeAspect="1"/>
          </p:cNvPicPr>
          <p:nvPr/>
        </p:nvPicPr>
        <p:blipFill rotWithShape="1">
          <a:blip r:embed="rId2">
            <a:extLst>
              <a:ext uri="{28A0092B-C50C-407E-A947-70E740481C1C}">
                <a14:useLocalDpi xmlns:a14="http://schemas.microsoft.com/office/drawing/2010/main" val="0"/>
              </a:ext>
            </a:extLst>
          </a:blip>
          <a:srcRect t="9698"/>
          <a:stretch/>
        </p:blipFill>
        <p:spPr bwMode="auto">
          <a:xfrm>
            <a:off x="3606482" y="1538923"/>
            <a:ext cx="4979035" cy="5031440"/>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907AF313-D352-8EF9-3961-8E4A57649C61}"/>
              </a:ext>
            </a:extLst>
          </p:cNvPr>
          <p:cNvSpPr txBox="1"/>
          <p:nvPr/>
        </p:nvSpPr>
        <p:spPr>
          <a:xfrm>
            <a:off x="3047999" y="650424"/>
            <a:ext cx="6096000" cy="532903"/>
          </a:xfrm>
          <a:prstGeom prst="rect">
            <a:avLst/>
          </a:prstGeom>
          <a:noFill/>
        </p:spPr>
        <p:txBody>
          <a:bodyPr wrap="square">
            <a:spAutoFit/>
          </a:bodyPr>
          <a:lstStyle/>
          <a:p>
            <a:pPr marL="0" marR="0" algn="ctr">
              <a:lnSpc>
                <a:spcPct val="107000"/>
              </a:lnSpc>
              <a:spcBef>
                <a:spcPts val="0"/>
              </a:spcBef>
              <a:spcAft>
                <a:spcPts val="800"/>
              </a:spcAft>
            </a:pPr>
            <a:r>
              <a:rPr lang="en-US" sz="2800" b="1" u="sng" dirty="0">
                <a:effectLst/>
                <a:latin typeface="Calibri" panose="020F0502020204030204" pitchFamily="34" charset="0"/>
                <a:ea typeface="Calibri" panose="020F0502020204030204" pitchFamily="34" charset="0"/>
                <a:cs typeface="Calibri" panose="020F0502020204030204" pitchFamily="34" charset="0"/>
              </a:rPr>
              <a:t>TIMELINE CHART</a:t>
            </a:r>
            <a:endParaRPr lang="en-US" sz="28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4262265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2570480" y="1615736"/>
            <a:ext cx="7081520" cy="1524735"/>
          </a:xfrm>
        </p:spPr>
        <p:txBody>
          <a:bodyPr/>
          <a:lstStyle/>
          <a:p>
            <a:r>
              <a:rPr lang="en-US" sz="8000" b="1" dirty="0">
                <a:latin typeface="Algerian" panose="04020705040A02060702" pitchFamily="82" charset="0"/>
              </a:rPr>
              <a:t>THANK  YOU</a:t>
            </a:r>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859E45D1-B5B8-A364-B45B-37DC28E8FF7F}"/>
              </a:ext>
            </a:extLst>
          </p:cNvPr>
          <p:cNvSpPr>
            <a:spLocks noGrp="1"/>
          </p:cNvSpPr>
          <p:nvPr>
            <p:ph type="body" sz="quarter" idx="24"/>
          </p:nvPr>
        </p:nvSpPr>
        <p:spPr>
          <a:xfrm>
            <a:off x="1146110" y="1197047"/>
            <a:ext cx="10030408" cy="5185091"/>
          </a:xfrm>
        </p:spPr>
        <p:txBody>
          <a:bodyPr>
            <a:noAutofit/>
          </a:bodyPr>
          <a:lstStyle/>
          <a:p>
            <a:pPr marL="342900" marR="0" indent="-342900" algn="just">
              <a:spcBef>
                <a:spcPts val="0"/>
              </a:spcBef>
              <a:spcAft>
                <a:spcPts val="800"/>
              </a:spcAft>
              <a:buFont typeface="Wingdings" panose="05000000000000000000" pitchFamily="2" charset="2"/>
              <a:buChar char="Ø"/>
              <a:tabLst>
                <a:tab pos="1266825" algn="l"/>
              </a:tabLst>
            </a:pPr>
            <a:r>
              <a:rPr lang="en-IN" sz="2000" dirty="0">
                <a:effectLst/>
                <a:latin typeface="Calibri" panose="020F0502020204030204" pitchFamily="34" charset="0"/>
                <a:ea typeface="Calibri" panose="020F0502020204030204" pitchFamily="34" charset="0"/>
                <a:cs typeface="Shruti" panose="020B0502040204020203" pitchFamily="34" charset="0"/>
              </a:rPr>
              <a:t>      The project  hospital management system includes registration of patient , storing their details into the system , and also computerized billing in the pharmacy , and labs. The software has the facility to give a unique id for every patient  and stores the details of every patient and the staff automatically .It include a search facility to know the current status of each room. User can search availability of a doctor and the details of a patient using the id.</a:t>
            </a:r>
            <a:endParaRPr lang="en-US" sz="2000" dirty="0">
              <a:latin typeface="Calibri" panose="020F0502020204030204" pitchFamily="34" charset="0"/>
              <a:ea typeface="Calibri" panose="020F0502020204030204" pitchFamily="34" charset="0"/>
              <a:cs typeface="Shruti" panose="020B0502040204020203" pitchFamily="34" charset="0"/>
            </a:endParaRPr>
          </a:p>
          <a:p>
            <a:pPr marL="342900" marR="0" indent="-342900" algn="just">
              <a:spcBef>
                <a:spcPts val="0"/>
              </a:spcBef>
              <a:spcAft>
                <a:spcPts val="800"/>
              </a:spcAft>
              <a:buFont typeface="Wingdings" panose="05000000000000000000" pitchFamily="2" charset="2"/>
              <a:buChar char="Ø"/>
              <a:tabLst>
                <a:tab pos="1266825" algn="l"/>
              </a:tabLst>
            </a:pPr>
            <a:r>
              <a:rPr lang="en-IN" sz="2000" dirty="0">
                <a:effectLst/>
                <a:latin typeface="Calibri" panose="020F0502020204030204" pitchFamily="34" charset="0"/>
                <a:ea typeface="Calibri" panose="020F0502020204030204" pitchFamily="34" charset="0"/>
                <a:cs typeface="Shruti" panose="020B0502040204020203" pitchFamily="34" charset="0"/>
              </a:rPr>
              <a:t>      The hospital management system can  be entered using and password. It is accessible either by an administrator or receptionist. only they can add into the database. The data can be retrieved easily. The interface is very user-friendly . the data are well protected for personal use and makes the data processing very fast. </a:t>
            </a:r>
            <a:endParaRPr lang="en-US" sz="2000" dirty="0">
              <a:latin typeface="Calibri" panose="020F0502020204030204" pitchFamily="34" charset="0"/>
              <a:ea typeface="Calibri" panose="020F0502020204030204" pitchFamily="34" charset="0"/>
              <a:cs typeface="Shruti" panose="020B0502040204020203" pitchFamily="34" charset="0"/>
            </a:endParaRPr>
          </a:p>
          <a:p>
            <a:pPr marL="342900" marR="0" indent="-342900" algn="just">
              <a:spcBef>
                <a:spcPts val="0"/>
              </a:spcBef>
              <a:spcAft>
                <a:spcPts val="800"/>
              </a:spcAft>
              <a:buFont typeface="Wingdings" panose="05000000000000000000" pitchFamily="2" charset="2"/>
              <a:buChar char="Ø"/>
              <a:tabLst>
                <a:tab pos="1266825" algn="l"/>
              </a:tabLst>
            </a:pPr>
            <a:r>
              <a:rPr lang="en-IN" sz="2000" dirty="0">
                <a:effectLst/>
                <a:latin typeface="Calibri" panose="020F0502020204030204" pitchFamily="34" charset="0"/>
                <a:ea typeface="Calibri" panose="020F0502020204030204" pitchFamily="34" charset="0"/>
                <a:cs typeface="Shruti" panose="020B0502040204020203" pitchFamily="34" charset="0"/>
              </a:rPr>
              <a:t>      The purpose of the project entitled as “</a:t>
            </a:r>
            <a:r>
              <a:rPr lang="en-IN" sz="2000" b="1" dirty="0">
                <a:effectLst/>
                <a:latin typeface="Calibri" panose="020F0502020204030204" pitchFamily="34" charset="0"/>
                <a:ea typeface="Calibri" panose="020F0502020204030204" pitchFamily="34" charset="0"/>
                <a:cs typeface="Shruti" panose="020B0502040204020203" pitchFamily="34" charset="0"/>
              </a:rPr>
              <a:t>HOSPITAL MANAGEMENT SYSTEM</a:t>
            </a:r>
            <a:r>
              <a:rPr lang="en-IN" sz="2000" dirty="0">
                <a:effectLst/>
                <a:latin typeface="Calibri" panose="020F0502020204030204" pitchFamily="34" charset="0"/>
                <a:ea typeface="Calibri" panose="020F0502020204030204" pitchFamily="34" charset="0"/>
                <a:cs typeface="Shruti" panose="020B0502040204020203" pitchFamily="34" charset="0"/>
              </a:rPr>
              <a:t> ” is to computerize the front office management of hospital to diagnosis, etc.</a:t>
            </a:r>
            <a:endParaRPr lang="en-US" sz="2000" dirty="0">
              <a:latin typeface="Calibri" panose="020F0502020204030204" pitchFamily="34" charset="0"/>
              <a:ea typeface="Calibri" panose="020F0502020204030204" pitchFamily="34" charset="0"/>
              <a:cs typeface="Shruti" panose="020B0502040204020203" pitchFamily="34" charset="0"/>
            </a:endParaRPr>
          </a:p>
          <a:p>
            <a:pPr marL="342900" marR="0" indent="-342900" algn="just">
              <a:spcBef>
                <a:spcPts val="0"/>
              </a:spcBef>
              <a:spcAft>
                <a:spcPts val="800"/>
              </a:spcAft>
              <a:buFont typeface="Wingdings" panose="05000000000000000000" pitchFamily="2" charset="2"/>
              <a:buChar char="Ø"/>
              <a:tabLst>
                <a:tab pos="1266825" algn="l"/>
              </a:tabLst>
            </a:pPr>
            <a:r>
              <a:rPr lang="en-IN" sz="2000" dirty="0">
                <a:effectLst/>
                <a:latin typeface="Calibri" panose="020F0502020204030204" pitchFamily="34" charset="0"/>
                <a:ea typeface="Calibri" panose="020F0502020204030204" pitchFamily="34" charset="0"/>
                <a:cs typeface="Shruti" panose="020B0502040204020203" pitchFamily="34" charset="0"/>
              </a:rPr>
              <a:t>      The main function of the system is to register and store patient details and doctor details and retrieve these details as and when required, and also to manipulate these details meaningfully system input contains patient details, diagnosis details while system output is to get these details on to the </a:t>
            </a:r>
            <a:r>
              <a:rPr lang="en-IN" sz="2000" dirty="0" err="1">
                <a:effectLst/>
                <a:latin typeface="Calibri" panose="020F0502020204030204" pitchFamily="34" charset="0"/>
                <a:ea typeface="Calibri" panose="020F0502020204030204" pitchFamily="34" charset="0"/>
                <a:cs typeface="Shruti" panose="020B0502040204020203" pitchFamily="34" charset="0"/>
              </a:rPr>
              <a:t>crt</a:t>
            </a:r>
            <a:r>
              <a:rPr lang="en-IN" sz="2000" dirty="0">
                <a:effectLst/>
                <a:latin typeface="Calibri" panose="020F0502020204030204" pitchFamily="34" charset="0"/>
                <a:ea typeface="Calibri" panose="020F0502020204030204" pitchFamily="34" charset="0"/>
                <a:cs typeface="Shruti" panose="020B0502040204020203" pitchFamily="34" charset="0"/>
              </a:rPr>
              <a:t> scree.</a:t>
            </a:r>
            <a:endParaRPr lang="en-US" sz="2000" dirty="0"/>
          </a:p>
        </p:txBody>
      </p:sp>
      <p:sp>
        <p:nvSpPr>
          <p:cNvPr id="32" name="Text Placeholder 31">
            <a:extLst>
              <a:ext uri="{FF2B5EF4-FFF2-40B4-BE49-F238E27FC236}">
                <a16:creationId xmlns:a16="http://schemas.microsoft.com/office/drawing/2014/main" id="{BE1BDB82-B5D6-151D-3A21-0FD38551F19D}"/>
              </a:ext>
            </a:extLst>
          </p:cNvPr>
          <p:cNvSpPr>
            <a:spLocks noGrp="1"/>
          </p:cNvSpPr>
          <p:nvPr>
            <p:ph type="body" sz="quarter" idx="17"/>
          </p:nvPr>
        </p:nvSpPr>
        <p:spPr/>
        <p:txBody>
          <a:bodyPr/>
          <a:lstStyle/>
          <a:p>
            <a:endParaRPr lang="en-US"/>
          </a:p>
        </p:txBody>
      </p:sp>
      <p:sp>
        <p:nvSpPr>
          <p:cNvPr id="33" name="Title 1">
            <a:extLst>
              <a:ext uri="{FF2B5EF4-FFF2-40B4-BE49-F238E27FC236}">
                <a16:creationId xmlns:a16="http://schemas.microsoft.com/office/drawing/2014/main" id="{C9E84C3E-F9DF-AEDE-42D0-B0E4C8AD6F7D}"/>
              </a:ext>
            </a:extLst>
          </p:cNvPr>
          <p:cNvSpPr txBox="1">
            <a:spLocks/>
          </p:cNvSpPr>
          <p:nvPr/>
        </p:nvSpPr>
        <p:spPr>
          <a:xfrm>
            <a:off x="2396412" y="238582"/>
            <a:ext cx="7399175" cy="88109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b="1" u="sng" dirty="0"/>
              <a:t>Overview of website</a:t>
            </a:r>
          </a:p>
        </p:txBody>
      </p:sp>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a:extLst>
              <a:ext uri="{FF2B5EF4-FFF2-40B4-BE49-F238E27FC236}">
                <a16:creationId xmlns:a16="http://schemas.microsoft.com/office/drawing/2014/main" id="{6029B603-D3E7-4AB9-57E0-CA0CF35D86E2}"/>
              </a:ext>
            </a:extLst>
          </p:cNvPr>
          <p:cNvSpPr>
            <a:spLocks noGrp="1"/>
          </p:cNvSpPr>
          <p:nvPr>
            <p:ph type="body" sz="quarter" idx="28"/>
          </p:nvPr>
        </p:nvSpPr>
        <p:spPr>
          <a:xfrm>
            <a:off x="1138336" y="1828800"/>
            <a:ext cx="10030408" cy="4208106"/>
          </a:xfrm>
        </p:spPr>
        <p:txBody>
          <a:bodyPr>
            <a:normAutofit/>
          </a:bodyPr>
          <a:lstStyle/>
          <a:p>
            <a:pPr marL="285750" indent="-285750" algn="just">
              <a:lnSpc>
                <a:spcPct val="150000"/>
              </a:lnSpc>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Calibri" panose="020F0502020204030204" pitchFamily="34" charset="0"/>
              </a:rPr>
              <a:t>Dynamic and responsive web – site</a:t>
            </a:r>
          </a:p>
          <a:p>
            <a:pPr marL="285750" indent="-285750" algn="just">
              <a:lnSpc>
                <a:spcPct val="150000"/>
              </a:lnSpc>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Calibri" panose="020F0502020204030204" pitchFamily="34" charset="0"/>
              </a:rPr>
              <a:t>User login and registration</a:t>
            </a:r>
          </a:p>
          <a:p>
            <a:pPr marL="285750" indent="-285750" algn="just">
              <a:lnSpc>
                <a:spcPct val="150000"/>
              </a:lnSpc>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Calibri" panose="020F0502020204030204" pitchFamily="34" charset="0"/>
              </a:rPr>
              <a:t>Online book appointment</a:t>
            </a:r>
          </a:p>
          <a:p>
            <a:pPr marL="285750" indent="-285750" algn="just">
              <a:lnSpc>
                <a:spcPct val="150000"/>
              </a:lnSpc>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Calibri" panose="020F0502020204030204" pitchFamily="34" charset="0"/>
              </a:rPr>
              <a:t>Online job apply</a:t>
            </a:r>
          </a:p>
          <a:p>
            <a:pPr marL="285750" indent="-285750" algn="just">
              <a:lnSpc>
                <a:spcPct val="150000"/>
              </a:lnSpc>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Calibri" panose="020F0502020204030204" pitchFamily="34" charset="0"/>
              </a:rPr>
              <a:t>Staff management and patient management</a:t>
            </a:r>
          </a:p>
          <a:p>
            <a:pPr marL="285750" indent="-285750" algn="just">
              <a:lnSpc>
                <a:spcPct val="150000"/>
              </a:lnSpc>
              <a:buFont typeface="Wingdings" panose="05000000000000000000" pitchFamily="2" charset="2"/>
              <a:buChar char="Ø"/>
            </a:pPr>
            <a:r>
              <a:rPr lang="en-US" sz="2000" dirty="0">
                <a:latin typeface="Calibri" panose="020F0502020204030204" pitchFamily="34" charset="0"/>
                <a:ea typeface="Calibri" panose="020F0502020204030204" pitchFamily="34" charset="0"/>
                <a:cs typeface="Calibri" panose="020F0502020204030204" pitchFamily="34" charset="0"/>
              </a:rPr>
              <a:t>Invoice management</a:t>
            </a:r>
          </a:p>
        </p:txBody>
      </p:sp>
      <p:sp>
        <p:nvSpPr>
          <p:cNvPr id="32" name="Title 1">
            <a:extLst>
              <a:ext uri="{FF2B5EF4-FFF2-40B4-BE49-F238E27FC236}">
                <a16:creationId xmlns:a16="http://schemas.microsoft.com/office/drawing/2014/main" id="{3FC9186C-A58B-A943-B323-23A659F61EAC}"/>
              </a:ext>
            </a:extLst>
          </p:cNvPr>
          <p:cNvSpPr txBox="1">
            <a:spLocks/>
          </p:cNvSpPr>
          <p:nvPr/>
        </p:nvSpPr>
        <p:spPr>
          <a:xfrm>
            <a:off x="2396412" y="145275"/>
            <a:ext cx="7399175" cy="675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pPr algn="ctr"/>
            <a:r>
              <a:rPr lang="en-US" b="1" u="sng" dirty="0"/>
              <a:t>features</a:t>
            </a:r>
          </a:p>
        </p:txBody>
      </p:sp>
    </p:spTree>
    <p:extLst>
      <p:ext uri="{BB962C8B-B14F-4D97-AF65-F5344CB8AC3E}">
        <p14:creationId xmlns:p14="http://schemas.microsoft.com/office/powerpoint/2010/main" val="1844941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984250" y="122755"/>
            <a:ext cx="5111750" cy="851807"/>
          </a:xfrm>
        </p:spPr>
        <p:txBody>
          <a:bodyPr/>
          <a:lstStyle/>
          <a:p>
            <a:r>
              <a:rPr lang="en-US" b="1" u="sng" dirty="0"/>
              <a:t>advantages</a:t>
            </a:r>
          </a:p>
        </p:txBody>
      </p:sp>
      <p:sp>
        <p:nvSpPr>
          <p:cNvPr id="15" name="Text Placeholder 14">
            <a:extLst>
              <a:ext uri="{FF2B5EF4-FFF2-40B4-BE49-F238E27FC236}">
                <a16:creationId xmlns:a16="http://schemas.microsoft.com/office/drawing/2014/main" id="{2573DCEE-BF12-9756-4501-3BE4240C2925}"/>
              </a:ext>
            </a:extLst>
          </p:cNvPr>
          <p:cNvSpPr>
            <a:spLocks noGrp="1"/>
          </p:cNvSpPr>
          <p:nvPr>
            <p:ph type="body" idx="1"/>
          </p:nvPr>
        </p:nvSpPr>
        <p:spPr>
          <a:xfrm>
            <a:off x="984250" y="1010234"/>
            <a:ext cx="9351962" cy="1593005"/>
          </a:xfrm>
        </p:spPr>
        <p:txBody>
          <a:bodyPr>
            <a:noAutofit/>
          </a:bodyPr>
          <a:lstStyle/>
          <a:p>
            <a:pPr marL="342900" marR="0" lvl="0" indent="-342900" algn="just">
              <a:lnSpc>
                <a:spcPct val="120000"/>
              </a:lnSpc>
              <a:spcBef>
                <a:spcPts val="0"/>
              </a:spcBef>
              <a:spcAft>
                <a:spcPts val="0"/>
              </a:spcAft>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Shruti" panose="020B0502040204020203" pitchFamily="34" charset="0"/>
              </a:rPr>
              <a:t>Enhanced Efficiency</a:t>
            </a:r>
          </a:p>
          <a:p>
            <a:pPr marL="342900" marR="0" lvl="0" indent="-342900" algn="just">
              <a:lnSpc>
                <a:spcPct val="120000"/>
              </a:lnSpc>
              <a:spcBef>
                <a:spcPts val="0"/>
              </a:spcBef>
              <a:spcAft>
                <a:spcPts val="0"/>
              </a:spcAft>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Shruti" panose="020B0502040204020203" pitchFamily="34" charset="0"/>
              </a:rPr>
              <a:t>Centralized Data Management</a:t>
            </a:r>
            <a:endParaRPr lang="en-US" sz="20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gn="just">
              <a:lnSpc>
                <a:spcPct val="120000"/>
              </a:lnSpc>
              <a:spcBef>
                <a:spcPts val="0"/>
              </a:spcBef>
              <a:spcAft>
                <a:spcPts val="0"/>
              </a:spcAft>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Shruti" panose="020B0502040204020203" pitchFamily="34" charset="0"/>
              </a:rPr>
              <a:t>Cost Reduction </a:t>
            </a:r>
          </a:p>
          <a:p>
            <a:pPr marL="342900" marR="0" lvl="0" indent="-342900" algn="just">
              <a:lnSpc>
                <a:spcPct val="120000"/>
              </a:lnSpc>
              <a:spcBef>
                <a:spcPts val="0"/>
              </a:spcBef>
              <a:spcAft>
                <a:spcPts val="0"/>
              </a:spcAft>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Shruti" panose="020B0502040204020203" pitchFamily="34" charset="0"/>
              </a:rPr>
              <a:t>Data Security and Compliance</a:t>
            </a:r>
            <a:endParaRPr lang="en-US" sz="2000" dirty="0">
              <a:effectLst/>
              <a:latin typeface="Calibri" panose="020F0502020204030204" pitchFamily="34" charset="0"/>
              <a:ea typeface="Calibri" panose="020F0502020204030204" pitchFamily="34" charset="0"/>
              <a:cs typeface="Shruti" panose="020B0502040204020203" pitchFamily="34" charset="0"/>
            </a:endParaRPr>
          </a:p>
          <a:p>
            <a:pPr>
              <a:lnSpc>
                <a:spcPct val="120000"/>
              </a:lnSpc>
            </a:pPr>
            <a:endParaRPr lang="en-US" sz="2000" dirty="0"/>
          </a:p>
        </p:txBody>
      </p:sp>
      <p:sp>
        <p:nvSpPr>
          <p:cNvPr id="7" name="Title 1">
            <a:extLst>
              <a:ext uri="{FF2B5EF4-FFF2-40B4-BE49-F238E27FC236}">
                <a16:creationId xmlns:a16="http://schemas.microsoft.com/office/drawing/2014/main" id="{6D598DB6-FA7A-FD1C-ACD9-1980E75BF794}"/>
              </a:ext>
            </a:extLst>
          </p:cNvPr>
          <p:cNvSpPr txBox="1">
            <a:spLocks/>
          </p:cNvSpPr>
          <p:nvPr/>
        </p:nvSpPr>
        <p:spPr>
          <a:xfrm>
            <a:off x="984250" y="2816200"/>
            <a:ext cx="5111750" cy="6024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en-US" b="1" u="sng" dirty="0"/>
              <a:t>disadvantages</a:t>
            </a:r>
          </a:p>
        </p:txBody>
      </p:sp>
      <p:sp>
        <p:nvSpPr>
          <p:cNvPr id="17" name="TextBox 16">
            <a:extLst>
              <a:ext uri="{FF2B5EF4-FFF2-40B4-BE49-F238E27FC236}">
                <a16:creationId xmlns:a16="http://schemas.microsoft.com/office/drawing/2014/main" id="{163B88FB-EED0-9260-451D-35ECE8335256}"/>
              </a:ext>
            </a:extLst>
          </p:cNvPr>
          <p:cNvSpPr txBox="1"/>
          <p:nvPr/>
        </p:nvSpPr>
        <p:spPr>
          <a:xfrm>
            <a:off x="984250" y="3769565"/>
            <a:ext cx="9351961" cy="1887696"/>
          </a:xfrm>
          <a:prstGeom prst="rect">
            <a:avLst/>
          </a:prstGeom>
          <a:noFill/>
        </p:spPr>
        <p:txBody>
          <a:bodyPr wrap="square" rtlCol="0">
            <a:spAutoFit/>
          </a:bodyPr>
          <a:lstStyle/>
          <a:p>
            <a:pPr marL="342900" marR="0" lvl="0" indent="-342900" algn="just">
              <a:lnSpc>
                <a:spcPct val="150000"/>
              </a:lnSpc>
              <a:spcBef>
                <a:spcPts val="0"/>
              </a:spcBef>
              <a:spcAft>
                <a:spcPts val="0"/>
              </a:spcAft>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Shruti" panose="020B0502040204020203" pitchFamily="34" charset="0"/>
              </a:rPr>
              <a:t>High Initial Investment</a:t>
            </a:r>
            <a:endParaRPr lang="en-US" sz="20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gn="just">
              <a:lnSpc>
                <a:spcPct val="150000"/>
              </a:lnSpc>
              <a:spcBef>
                <a:spcPts val="0"/>
              </a:spcBef>
              <a:spcAft>
                <a:spcPts val="0"/>
              </a:spcAft>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Shruti" panose="020B0502040204020203" pitchFamily="34" charset="0"/>
              </a:rPr>
              <a:t>Security Risks</a:t>
            </a:r>
            <a:endParaRPr lang="en-US" sz="20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gn="just">
              <a:lnSpc>
                <a:spcPct val="150000"/>
              </a:lnSpc>
              <a:spcBef>
                <a:spcPts val="0"/>
              </a:spcBef>
              <a:spcAft>
                <a:spcPts val="800"/>
              </a:spcAft>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Maintenance and Updates</a:t>
            </a:r>
            <a:r>
              <a:rPr lang="en-US" sz="20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endParaRPr lang="en-US" sz="2000" dirty="0">
              <a:effectLst/>
              <a:latin typeface="Calibri" panose="020F0502020204030204" pitchFamily="34" charset="0"/>
              <a:ea typeface="Calibri" panose="020F0502020204030204" pitchFamily="34" charset="0"/>
              <a:cs typeface="Shruti" panose="020B0502040204020203" pitchFamily="34" charset="0"/>
            </a:endParaRPr>
          </a:p>
          <a:p>
            <a:endParaRPr lang="en-US" sz="2000" dirty="0"/>
          </a:p>
        </p:txBody>
      </p:sp>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2396412" y="238582"/>
            <a:ext cx="7399175" cy="1715531"/>
          </a:xfrm>
        </p:spPr>
        <p:txBody>
          <a:bodyPr/>
          <a:lstStyle/>
          <a:p>
            <a:pPr algn="ctr"/>
            <a:r>
              <a:rPr lang="en-US" b="1" u="sng" dirty="0"/>
              <a:t>Problem statement</a:t>
            </a:r>
          </a:p>
        </p:txBody>
      </p:sp>
      <p:sp>
        <p:nvSpPr>
          <p:cNvPr id="3" name="TextBox 2">
            <a:extLst>
              <a:ext uri="{FF2B5EF4-FFF2-40B4-BE49-F238E27FC236}">
                <a16:creationId xmlns:a16="http://schemas.microsoft.com/office/drawing/2014/main" id="{108A81D1-D2F3-29F1-DBF5-D49021BD9209}"/>
              </a:ext>
            </a:extLst>
          </p:cNvPr>
          <p:cNvSpPr txBox="1"/>
          <p:nvPr/>
        </p:nvSpPr>
        <p:spPr>
          <a:xfrm>
            <a:off x="1420019" y="1772814"/>
            <a:ext cx="9351961" cy="2957861"/>
          </a:xfrm>
          <a:prstGeom prst="rect">
            <a:avLst/>
          </a:prstGeom>
          <a:noFill/>
        </p:spPr>
        <p:txBody>
          <a:bodyPr wrap="square" rtlCol="0">
            <a:spAutoFit/>
          </a:bodyPr>
          <a:lstStyle/>
          <a:p>
            <a:pPr marL="342900" marR="0" lvl="0" indent="-342900" algn="just">
              <a:lnSpc>
                <a:spcPct val="150000"/>
              </a:lnSpc>
              <a:spcBef>
                <a:spcPts val="0"/>
              </a:spcBef>
              <a:spcAft>
                <a:spcPts val="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Hospitals face numerous challenges in managing their operations effectively due to outdated manual processes, fragmented systems, and a lack of centralized data management. These issues lead to inefficiencies such as delayed patient care, errors in record-keeping, difficulty in tracking resources, and poor communication between departments.</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gn="just">
              <a:lnSpc>
                <a:spcPct val="150000"/>
              </a:lnSpc>
              <a:spcBef>
                <a:spcPts val="0"/>
              </a:spcBef>
              <a:spcAft>
                <a:spcPts val="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Ensuring Data Security and compliance with Healthcare Regulations Remains a Significant Concern.</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gn="just">
              <a:lnSpc>
                <a:spcPct val="150000"/>
              </a:lnSpc>
              <a:spcBef>
                <a:spcPts val="0"/>
              </a:spcBef>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Require More Staff.</a:t>
            </a:r>
            <a:endParaRPr lang="en-US" sz="18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70778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84B4485-CA76-DAEC-71D9-3EC5EEF0EF25}"/>
              </a:ext>
            </a:extLst>
          </p:cNvPr>
          <p:cNvSpPr>
            <a:spLocks noGrp="1"/>
          </p:cNvSpPr>
          <p:nvPr>
            <p:ph type="title"/>
          </p:nvPr>
        </p:nvSpPr>
        <p:spPr>
          <a:xfrm>
            <a:off x="2076113" y="686241"/>
            <a:ext cx="8039773" cy="846301"/>
          </a:xfrm>
        </p:spPr>
        <p:txBody>
          <a:bodyPr/>
          <a:lstStyle/>
          <a:p>
            <a:pPr algn="ctr"/>
            <a:r>
              <a:rPr lang="en-US" b="1" u="sng" dirty="0"/>
              <a:t>Need for new system</a:t>
            </a:r>
          </a:p>
        </p:txBody>
      </p:sp>
      <p:sp>
        <p:nvSpPr>
          <p:cNvPr id="24" name="Text Placeholder 23">
            <a:extLst>
              <a:ext uri="{FF2B5EF4-FFF2-40B4-BE49-F238E27FC236}">
                <a16:creationId xmlns:a16="http://schemas.microsoft.com/office/drawing/2014/main" id="{6745F060-3D94-7D34-23F4-1C81C7FF08A2}"/>
              </a:ext>
            </a:extLst>
          </p:cNvPr>
          <p:cNvSpPr>
            <a:spLocks noGrp="1"/>
          </p:cNvSpPr>
          <p:nvPr>
            <p:ph type="body" sz="quarter" idx="26"/>
          </p:nvPr>
        </p:nvSpPr>
        <p:spPr>
          <a:xfrm>
            <a:off x="1877113" y="2108718"/>
            <a:ext cx="8039772" cy="3027887"/>
          </a:xfrm>
        </p:spPr>
        <p:txBody>
          <a:bodyPr>
            <a:normAutofit/>
          </a:bodyPr>
          <a:lstStyle/>
          <a:p>
            <a:pPr marL="342900" marR="0" lvl="0" indent="-342900" algn="just">
              <a:lnSpc>
                <a:spcPct val="150000"/>
              </a:lnSpc>
              <a:spcBef>
                <a:spcPts val="0"/>
              </a:spcBef>
              <a:spcAft>
                <a:spcPts val="0"/>
              </a:spcAft>
              <a:buFont typeface="Wingdings" panose="05000000000000000000" pitchFamily="2" charset="2"/>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Outdated Technology</a:t>
            </a:r>
            <a:r>
              <a:rPr lang="en-US" sz="1800" dirty="0">
                <a:effectLst/>
                <a:latin typeface="Calibri" panose="020F0502020204030204" pitchFamily="34" charset="0"/>
                <a:ea typeface="Calibri" panose="020F0502020204030204" pitchFamily="34" charset="0"/>
                <a:cs typeface="Calibri" panose="020F0502020204030204" pitchFamily="34" charset="0"/>
              </a:rPr>
              <a:t>: Existing systems are often based on old technologies that struggle to keep up with the growing complexities of hospital operations.</a:t>
            </a:r>
            <a:endParaRPr lang="en-US" sz="18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gn="just">
              <a:lnSpc>
                <a:spcPct val="150000"/>
              </a:lnSpc>
              <a:spcBef>
                <a:spcPts val="0"/>
              </a:spcBef>
              <a:spcAft>
                <a:spcPts val="800"/>
              </a:spcAft>
              <a:buFont typeface="Wingdings" panose="05000000000000000000" pitchFamily="2" charset="2"/>
              <a:buChar char=""/>
            </a:pPr>
            <a:r>
              <a:rPr lang="en-US" sz="1800" b="1" dirty="0">
                <a:effectLst/>
                <a:latin typeface="Calibri" panose="020F0502020204030204" pitchFamily="34" charset="0"/>
                <a:ea typeface="Calibri" panose="020F0502020204030204" pitchFamily="34" charset="0"/>
                <a:cs typeface="Calibri" panose="020F0502020204030204" pitchFamily="34" charset="0"/>
              </a:rPr>
              <a:t>Inefficient Processes</a:t>
            </a:r>
            <a:r>
              <a:rPr lang="en-US" sz="1800" dirty="0">
                <a:effectLst/>
                <a:latin typeface="Calibri" panose="020F0502020204030204" pitchFamily="34" charset="0"/>
                <a:ea typeface="Calibri" panose="020F0502020204030204" pitchFamily="34" charset="0"/>
                <a:cs typeface="Calibri" panose="020F0502020204030204" pitchFamily="34" charset="0"/>
              </a:rPr>
              <a:t>: Manual and fragmented processes lead to delays, errors, and increased administrative burden, negatively impacting patient care and staff productivity.</a:t>
            </a:r>
            <a:endParaRPr lang="en-US" sz="18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2069393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1">
            <a:extLst>
              <a:ext uri="{FF2B5EF4-FFF2-40B4-BE49-F238E27FC236}">
                <a16:creationId xmlns:a16="http://schemas.microsoft.com/office/drawing/2014/main" id="{07165DA2-F269-899A-6BE0-16E2AD2852D9}"/>
              </a:ext>
            </a:extLst>
          </p:cNvPr>
          <p:cNvSpPr>
            <a:spLocks noGrp="1"/>
          </p:cNvSpPr>
          <p:nvPr>
            <p:ph type="title"/>
          </p:nvPr>
        </p:nvSpPr>
        <p:spPr>
          <a:xfrm>
            <a:off x="2076113" y="686241"/>
            <a:ext cx="8039773" cy="846301"/>
          </a:xfrm>
        </p:spPr>
        <p:txBody>
          <a:bodyPr/>
          <a:lstStyle/>
          <a:p>
            <a:pPr algn="ctr"/>
            <a:r>
              <a:rPr lang="en-US" b="1" u="sng" dirty="0"/>
              <a:t>ER - Diagram</a:t>
            </a:r>
          </a:p>
        </p:txBody>
      </p:sp>
      <p:pic>
        <p:nvPicPr>
          <p:cNvPr id="29" name="Picture 28">
            <a:extLst>
              <a:ext uri="{FF2B5EF4-FFF2-40B4-BE49-F238E27FC236}">
                <a16:creationId xmlns:a16="http://schemas.microsoft.com/office/drawing/2014/main" id="{E701E3D5-D068-B5CB-ABED-A66BD0DCC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930" y="1455576"/>
            <a:ext cx="6708140" cy="5029200"/>
          </a:xfrm>
          <a:prstGeom prst="rect">
            <a:avLst/>
          </a:prstGeom>
        </p:spPr>
      </p:pic>
    </p:spTree>
    <p:extLst>
      <p:ext uri="{BB962C8B-B14F-4D97-AF65-F5344CB8AC3E}">
        <p14:creationId xmlns:p14="http://schemas.microsoft.com/office/powerpoint/2010/main" val="2121178069"/>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10980D2D-A96C-4E9B-A00E-81C4CAF0ABBD}" vid="{7928933E-F394-4192-9CD9-6D2A259AB5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66C46A-DC57-4209-80CD-9FE6C93151FF}">
  <ds:schemaRefs>
    <ds:schemaRef ds:uri="http://schemas.microsoft.com/sharepoint/v3/contenttype/forms"/>
  </ds:schemaRefs>
</ds:datastoreItem>
</file>

<file path=customXml/itemProps2.xml><?xml version="1.0" encoding="utf-8"?>
<ds:datastoreItem xmlns:ds="http://schemas.openxmlformats.org/officeDocument/2006/customXml" ds:itemID="{BEFFFA3F-0FB5-4ED3-8906-A15B16577F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E18436D-DA32-4E27-AC64-8FFEDA5218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light sales pitch</Template>
  <TotalTime>145</TotalTime>
  <Words>660</Words>
  <Application>Microsoft Office PowerPoint</Application>
  <PresentationFormat>Widescreen</PresentationFormat>
  <Paragraphs>90</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Algerian</vt:lpstr>
      <vt:lpstr>Arial</vt:lpstr>
      <vt:lpstr>Calibri</vt:lpstr>
      <vt:lpstr>Tenorite</vt:lpstr>
      <vt:lpstr>Wingdings</vt:lpstr>
      <vt:lpstr>Monoline</vt:lpstr>
      <vt:lpstr>PowerPoint Presentation</vt:lpstr>
      <vt:lpstr>PowerPoint Presentation</vt:lpstr>
      <vt:lpstr>objective</vt:lpstr>
      <vt:lpstr>PowerPoint Presentation</vt:lpstr>
      <vt:lpstr>PowerPoint Presentation</vt:lpstr>
      <vt:lpstr>advantages</vt:lpstr>
      <vt:lpstr>Problem statement</vt:lpstr>
      <vt:lpstr>Need for new system</vt:lpstr>
      <vt:lpstr>ER - Diagram</vt:lpstr>
      <vt:lpstr>Usecase diagram</vt:lpstr>
      <vt:lpstr>Activity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axay thakor</dc:creator>
  <cp:lastModifiedBy>axay thakor</cp:lastModifiedBy>
  <cp:revision>1</cp:revision>
  <dcterms:created xsi:type="dcterms:W3CDTF">2025-04-03T12:33:23Z</dcterms:created>
  <dcterms:modified xsi:type="dcterms:W3CDTF">2025-04-03T15:36:17Z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